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69" r:id="rId2"/>
    <p:sldMasterId id="2147484033" r:id="rId3"/>
    <p:sldMasterId id="2147483982" r:id="rId4"/>
    <p:sldMasterId id="2147483994" r:id="rId5"/>
    <p:sldMasterId id="2147484007" r:id="rId6"/>
    <p:sldMasterId id="2147484021" r:id="rId7"/>
    <p:sldMasterId id="2147484046" r:id="rId8"/>
    <p:sldMasterId id="2147484059" r:id="rId9"/>
    <p:sldMasterId id="2147484072" r:id="rId10"/>
    <p:sldMasterId id="2147484086" r:id="rId11"/>
    <p:sldMasterId id="2147484099" r:id="rId12"/>
  </p:sldMasterIdLst>
  <p:notesMasterIdLst>
    <p:notesMasterId r:id="rId25"/>
  </p:notesMasterIdLst>
  <p:handoutMasterIdLst>
    <p:handoutMasterId r:id="rId26"/>
  </p:handoutMasterIdLst>
  <p:sldIdLst>
    <p:sldId id="373" r:id="rId13"/>
    <p:sldId id="360" r:id="rId14"/>
    <p:sldId id="374" r:id="rId15"/>
    <p:sldId id="364" r:id="rId16"/>
    <p:sldId id="377" r:id="rId17"/>
    <p:sldId id="388" r:id="rId18"/>
    <p:sldId id="376" r:id="rId19"/>
    <p:sldId id="378" r:id="rId20"/>
    <p:sldId id="379" r:id="rId21"/>
    <p:sldId id="366" r:id="rId22"/>
    <p:sldId id="367" r:id="rId23"/>
    <p:sldId id="375" r:id="rId24"/>
  </p:sldIdLst>
  <p:sldSz cx="9144000" cy="5715000" type="screen16x1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ctor Villalba" initials="VV" lastIdx="13" clrIdx="0"/>
  <p:cmAuthor id="1" name="Erika Castro" initials="EC" lastIdx="1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909"/>
    <a:srgbClr val="BCE292"/>
    <a:srgbClr val="A50B0B"/>
    <a:srgbClr val="019541"/>
    <a:srgbClr val="4B731F"/>
    <a:srgbClr val="E99E09"/>
    <a:srgbClr val="82A72F"/>
    <a:srgbClr val="0000CC"/>
    <a:srgbClr val="FF8585"/>
    <a:srgbClr val="FFE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5204" autoAdjust="0"/>
  </p:normalViewPr>
  <p:slideViewPr>
    <p:cSldViewPr>
      <p:cViewPr>
        <p:scale>
          <a:sx n="80" d="100"/>
          <a:sy n="80" d="100"/>
        </p:scale>
        <p:origin x="-1188" y="-16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17129890526892E-2"/>
          <c:y val="0.43576514145687562"/>
          <c:w val="0.97616571329519863"/>
          <c:h val="0.540800045495434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Septiembre 2017</c:v>
                </c:pt>
              </c:strCache>
            </c:strRef>
          </c:tx>
          <c:spPr>
            <a:solidFill>
              <a:srgbClr val="F3900D"/>
            </a:solidFill>
          </c:spPr>
          <c:invertIfNegative val="0"/>
          <c:dLbls>
            <c:txPr>
              <a:bodyPr rot="0" vert="horz"/>
              <a:lstStyle/>
              <a:p>
                <a:pPr>
                  <a:defRPr b="1"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Ángela Garzón</c:v>
                </c:pt>
                <c:pt idx="1">
                  <c:v>Samuel Hoyos</c:v>
                </c:pt>
                <c:pt idx="2">
                  <c:v>Diego Molano</c:v>
                </c:pt>
              </c:strCache>
            </c:strRef>
          </c:cat>
          <c:val>
            <c:numRef>
              <c:f>Hoja1!$B$2:$B$4</c:f>
              <c:numCache>
                <c:formatCode>0.0%</c:formatCode>
                <c:ptCount val="3"/>
                <c:pt idx="0">
                  <c:v>0.441</c:v>
                </c:pt>
                <c:pt idx="1">
                  <c:v>0.374</c:v>
                </c:pt>
                <c:pt idx="2">
                  <c:v>0.185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6102016"/>
        <c:axId val="6125440"/>
      </c:barChart>
      <c:catAx>
        <c:axId val="6102016"/>
        <c:scaling>
          <c:orientation val="minMax"/>
        </c:scaling>
        <c:delete val="1"/>
        <c:axPos val="b"/>
        <c:majorTickMark val="out"/>
        <c:minorTickMark val="none"/>
        <c:tickLblPos val="none"/>
        <c:crossAx val="6125440"/>
        <c:crosses val="autoZero"/>
        <c:auto val="1"/>
        <c:lblAlgn val="ctr"/>
        <c:lblOffset val="100"/>
        <c:noMultiLvlLbl val="0"/>
      </c:catAx>
      <c:valAx>
        <c:axId val="6125440"/>
        <c:scaling>
          <c:orientation val="minMax"/>
          <c:max val="1"/>
        </c:scaling>
        <c:delete val="1"/>
        <c:axPos val="l"/>
        <c:numFmt formatCode="0.0%" sourceLinked="1"/>
        <c:majorTickMark val="out"/>
        <c:minorTickMark val="none"/>
        <c:tickLblPos val="none"/>
        <c:crossAx val="6102016"/>
        <c:crosses val="autoZero"/>
        <c:crossBetween val="between"/>
      </c:valAx>
    </c:plotArea>
    <c:plotVisOnly val="1"/>
    <c:dispBlanksAs val="gap"/>
    <c:showDLblsOverMax val="0"/>
  </c:chart>
  <c:txPr>
    <a:bodyPr rot="-5400000" vert="horz"/>
    <a:lstStyle/>
    <a:p>
      <a:pPr>
        <a:defRPr sz="1600">
          <a:latin typeface="+mj-lt"/>
        </a:defRPr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noFill/>
          </c:spPr>
          <c:invertIfNegative val="0"/>
          <c:cat>
            <c:strRef>
              <c:f>Hoja1!$A$2:$A$11</c:f>
              <c:strCache>
                <c:ptCount val="10"/>
                <c:pt idx="0">
                  <c:v>Ninguno</c:v>
                </c:pt>
                <c:pt idx="1">
                  <c:v>Partido Centro Democrático</c:v>
                </c:pt>
                <c:pt idx="2">
                  <c:v>Partido Alianza Verde</c:v>
                </c:pt>
                <c:pt idx="3">
                  <c:v>Partido Liberal Colombiano</c:v>
                </c:pt>
                <c:pt idx="4">
                  <c:v>Partido de la U</c:v>
                </c:pt>
                <c:pt idx="5">
                  <c:v>Partido Conservador Colombiano</c:v>
                </c:pt>
                <c:pt idx="6">
                  <c:v>Partido Cambio Radical</c:v>
                </c:pt>
                <c:pt idx="7">
                  <c:v>Polo Democrático Alternativo</c:v>
                </c:pt>
                <c:pt idx="8">
                  <c:v>Otro </c:v>
                </c:pt>
                <c:pt idx="9">
                  <c:v>No recuerda</c:v>
                </c:pt>
              </c:strCache>
            </c:strRef>
          </c:cat>
          <c:val>
            <c:numRef>
              <c:f>Hoja1!$B$2:$B$11</c:f>
              <c:numCache>
                <c:formatCode>###0.0%</c:formatCode>
                <c:ptCount val="10"/>
                <c:pt idx="0">
                  <c:v>0.33319206577927679</c:v>
                </c:pt>
                <c:pt idx="1">
                  <c:v>0.17709624334352192</c:v>
                </c:pt>
                <c:pt idx="2">
                  <c:v>9.6118141106621507E-2</c:v>
                </c:pt>
                <c:pt idx="3">
                  <c:v>8.672261794629213E-2</c:v>
                </c:pt>
                <c:pt idx="4">
                  <c:v>4.9983129578959319E-2</c:v>
                </c:pt>
                <c:pt idx="5">
                  <c:v>4.3781048103976324E-2</c:v>
                </c:pt>
                <c:pt idx="6">
                  <c:v>3.5400763867148612E-2</c:v>
                </c:pt>
                <c:pt idx="7">
                  <c:v>3.2285078365379936E-2</c:v>
                </c:pt>
                <c:pt idx="8">
                  <c:v>3.499889623409911E-2</c:v>
                </c:pt>
                <c:pt idx="9">
                  <c:v>5.4620655413324878E-2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8"/>
        <c:axId val="35200384"/>
        <c:axId val="35202176"/>
      </c:barChart>
      <c:catAx>
        <c:axId val="35200384"/>
        <c:scaling>
          <c:orientation val="maxMin"/>
        </c:scaling>
        <c:delete val="0"/>
        <c:axPos val="l"/>
        <c:majorTickMark val="out"/>
        <c:minorTickMark val="none"/>
        <c:tickLblPos val="nextTo"/>
        <c:crossAx val="35202176"/>
        <c:crosses val="autoZero"/>
        <c:auto val="1"/>
        <c:lblAlgn val="ctr"/>
        <c:lblOffset val="100"/>
        <c:noMultiLvlLbl val="0"/>
      </c:catAx>
      <c:valAx>
        <c:axId val="35202176"/>
        <c:scaling>
          <c:orientation val="minMax"/>
          <c:max val="0.60000000000000009"/>
        </c:scaling>
        <c:delete val="1"/>
        <c:axPos val="t"/>
        <c:numFmt formatCode="###0.0%" sourceLinked="1"/>
        <c:majorTickMark val="out"/>
        <c:minorTickMark val="none"/>
        <c:tickLblPos val="nextTo"/>
        <c:crossAx val="35200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s-CO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98771B0-A92B-428B-AB36-F854B8E1551F}" type="datetimeFigureOut">
              <a:rPr lang="es-CO" smtClean="0"/>
              <a:pPr/>
              <a:t>05/03/2019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66BA356-B79E-4EEB-9B13-C29DD95BE46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58402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AA2A3AF-0638-4D0E-8267-A90A21906C06}" type="datetimeFigureOut">
              <a:rPr lang="es-CO" smtClean="0"/>
              <a:pPr/>
              <a:t>05/03/2019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696913"/>
            <a:ext cx="55784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022D61-5E61-4B1F-9210-BC4D64125F6C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53690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22D61-5E61-4B1F-9210-BC4D64125F6C}" type="slidenum">
              <a:rPr lang="es-CO" smtClean="0"/>
              <a:pPr/>
              <a:t>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88082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391462A0-2F92-40D2-9F3E-CBABD3361B1C}" type="slidenum">
              <a:rPr lang="es-CO" smtClean="0"/>
              <a:pPr lvl="0"/>
              <a:t>‹Nº›</a:t>
            </a:fld>
            <a:endParaRPr lang="es-CO" dirty="0"/>
          </a:p>
        </p:txBody>
      </p:sp>
      <p:sp>
        <p:nvSpPr>
          <p:cNvPr id="8" name="16 Marcador de título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1317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391462A0-2F92-40D2-9F3E-CBABD3361B1C}" type="slidenum">
              <a:rPr lang="es-CO" smtClean="0"/>
              <a:pPr lvl="0"/>
              <a:t>‹Nº›</a:t>
            </a:fld>
            <a:endParaRPr lang="es-CO" dirty="0"/>
          </a:p>
        </p:txBody>
      </p:sp>
      <p:sp>
        <p:nvSpPr>
          <p:cNvPr id="8" name="16 Marcador de título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04335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8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193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8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16 Marcador de título"/>
          <p:cNvSpPr txBox="1">
            <a:spLocks/>
          </p:cNvSpPr>
          <p:nvPr userDrawn="1"/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prstClr val="black"/>
                </a:solidFill>
              </a:rPr>
              <a:t>Haga clic para modificar el estilo de título del patrón</a:t>
            </a:r>
            <a:endParaRPr lang="es-CO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128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7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6 Marcador de título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71684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7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78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4C1CACAF-0402-4452-9B46-86A0577263CA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39CF1B1E-B710-4330-84C8-95A52FBBB425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6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7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6 Marcador de título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35204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7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6 Marcador de título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70599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7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6 Marcador de título"/>
          <p:cNvSpPr txBox="1">
            <a:spLocks/>
          </p:cNvSpPr>
          <p:nvPr userDrawn="1"/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prstClr val="black"/>
                </a:solidFill>
              </a:rPr>
              <a:t>Haga clic para modificar el estilo de título del patrón</a:t>
            </a:r>
            <a:endParaRPr lang="es-CO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33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8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16 Marcador de título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57351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10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6 Marcador de título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5171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391462A0-2F92-40D2-9F3E-CBABD3361B1C}" type="slidenum">
              <a:rPr lang="es-CO" smtClean="0"/>
              <a:pPr lvl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63956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6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6 Marcador de título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47008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6 Marcador de título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13247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8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75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8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16 Marcador de título"/>
          <p:cNvSpPr txBox="1">
            <a:spLocks/>
          </p:cNvSpPr>
          <p:nvPr userDrawn="1"/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prstClr val="black"/>
                </a:solidFill>
              </a:rPr>
              <a:t>Haga clic para modificar el estilo de título del patrón</a:t>
            </a:r>
            <a:endParaRPr lang="es-CO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23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7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6 Marcador de título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0004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7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96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4C1CACAF-0402-4452-9B46-86A0577263CA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39CF1B1E-B710-4330-84C8-95A52FBBB425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60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7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6 Marcador de título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77655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7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6 Marcador de título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013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7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6 Marcador de título"/>
          <p:cNvSpPr txBox="1">
            <a:spLocks/>
          </p:cNvSpPr>
          <p:nvPr userDrawn="1"/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prstClr val="black"/>
                </a:solidFill>
              </a:rPr>
              <a:t>Haga clic para modificar el estilo de título del patrón</a:t>
            </a:r>
            <a:endParaRPr lang="es-CO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4C1CACAF-0402-4452-9B46-86A0577263CA}" type="datetimeFigureOut">
              <a:rPr lang="es-CO" smtClean="0"/>
              <a:t>05/03/2019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39CF1B1E-B710-4330-84C8-95A52FBBB4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0796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8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16 Marcador de título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56572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10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6 Marcador de título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38518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6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6 Marcador de título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9004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6 Marcador de título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16924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8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41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8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16 Marcador de título"/>
          <p:cNvSpPr txBox="1">
            <a:spLocks/>
          </p:cNvSpPr>
          <p:nvPr userDrawn="1"/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prstClr val="black"/>
                </a:solidFill>
              </a:rPr>
              <a:t>Haga clic para modificar el estilo de título del patrón</a:t>
            </a:r>
            <a:endParaRPr lang="es-CO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639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7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6 Marcador de título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59987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7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11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4C1CACAF-0402-4452-9B46-86A0577263CA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39CF1B1E-B710-4330-84C8-95A52FBBB425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30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D7A32C3B-F06E-4538-8F57-4D906F30D8C5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36510B58-8C24-4905-BFA8-B3504D0F0EFC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931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D7A32C3B-F06E-4538-8F57-4D906F30D8C5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36510B58-8C24-4905-BFA8-B3504D0F0EFC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91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D7A32C3B-F06E-4538-8F57-4D906F30D8C5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36510B58-8C24-4905-BFA8-B3504D0F0EFC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85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D7A32C3B-F06E-4538-8F57-4D906F30D8C5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36510B58-8C24-4905-BFA8-B3504D0F0EFC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48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D7A32C3B-F06E-4538-8F57-4D906F30D8C5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36510B58-8C24-4905-BFA8-B3504D0F0EFC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50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D7A32C3B-F06E-4538-8F57-4D906F30D8C5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36510B58-8C24-4905-BFA8-B3504D0F0EFC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626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D7A32C3B-F06E-4538-8F57-4D906F30D8C5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36510B58-8C24-4905-BFA8-B3504D0F0EFC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10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D7A32C3B-F06E-4538-8F57-4D906F30D8C5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36510B58-8C24-4905-BFA8-B3504D0F0EFC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37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D7A32C3B-F06E-4538-8F57-4D906F30D8C5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36510B58-8C24-4905-BFA8-B3504D0F0EFC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1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D7A32C3B-F06E-4538-8F57-4D906F30D8C5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36510B58-8C24-4905-BFA8-B3504D0F0EFC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04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D7A32C3B-F06E-4538-8F57-4D906F30D8C5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36510B58-8C24-4905-BFA8-B3504D0F0EFC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25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D7A32C3B-F06E-4538-8F57-4D906F30D8C5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36510B58-8C24-4905-BFA8-B3504D0F0EFC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411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D7A32C3B-F06E-4538-8F57-4D906F30D8C5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36510B58-8C24-4905-BFA8-B3504D0F0EFC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632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D7A32C3B-F06E-4538-8F57-4D906F30D8C5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36510B58-8C24-4905-BFA8-B3504D0F0EFC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05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D7A32C3B-F06E-4538-8F57-4D906F30D8C5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36510B58-8C24-4905-BFA8-B3504D0F0EFC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290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D7A32C3B-F06E-4538-8F57-4D906F30D8C5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36510B58-8C24-4905-BFA8-B3504D0F0EFC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296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D7A32C3B-F06E-4538-8F57-4D906F30D8C5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36510B58-8C24-4905-BFA8-B3504D0F0EFC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024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D7A32C3B-F06E-4538-8F57-4D906F30D8C5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36510B58-8C24-4905-BFA8-B3504D0F0EFC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95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391462A0-2F92-40D2-9F3E-CBABD3361B1C}" type="slidenum">
              <a:rPr lang="es-CO" smtClean="0"/>
              <a:pPr lvl="0"/>
              <a:t>‹Nº›</a:t>
            </a:fld>
            <a:endParaRPr lang="es-CO" dirty="0"/>
          </a:p>
        </p:txBody>
      </p:sp>
      <p:sp>
        <p:nvSpPr>
          <p:cNvPr id="8" name="16 Marcador de título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53196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D7A32C3B-F06E-4538-8F57-4D906F30D8C5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36510B58-8C24-4905-BFA8-B3504D0F0EFC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053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D7A32C3B-F06E-4538-8F57-4D906F30D8C5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36510B58-8C24-4905-BFA8-B3504D0F0EFC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90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D7A32C3B-F06E-4538-8F57-4D906F30D8C5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36510B58-8C24-4905-BFA8-B3504D0F0EFC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919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D7A32C3B-F06E-4538-8F57-4D906F30D8C5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36510B58-8C24-4905-BFA8-B3504D0F0EFC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26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F5E8EBFD-019D-4CEF-9C01-66FC975F124A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2A1405DC-555D-42D8-BBE7-C5D5DED1581F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794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F5E8EBFD-019D-4CEF-9C01-66FC975F124A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2A1405DC-555D-42D8-BBE7-C5D5DED1581F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4928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F5E8EBFD-019D-4CEF-9C01-66FC975F124A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2A1405DC-555D-42D8-BBE7-C5D5DED1581F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907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F5E8EBFD-019D-4CEF-9C01-66FC975F124A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2A1405DC-555D-42D8-BBE7-C5D5DED1581F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913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F5E8EBFD-019D-4CEF-9C01-66FC975F124A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2A1405DC-555D-42D8-BBE7-C5D5DED1581F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6231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F5E8EBFD-019D-4CEF-9C01-66FC975F124A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2A1405DC-555D-42D8-BBE7-C5D5DED1581F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  <p:pic>
        <p:nvPicPr>
          <p:cNvPr id="3074" name="Picture 2" descr="Resultado de imagen para BOGOTÃ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3"/>
          <a:stretch/>
        </p:blipFill>
        <p:spPr bwMode="auto">
          <a:xfrm>
            <a:off x="-36512" y="0"/>
            <a:ext cx="728553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3 Marcador de número de diapositiva"/>
          <p:cNvSpPr txBox="1">
            <a:spLocks/>
          </p:cNvSpPr>
          <p:nvPr userDrawn="1"/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1405DC-555D-42D8-BBE7-C5D5DED1581F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19 Paralelogramo"/>
          <p:cNvSpPr/>
          <p:nvPr userDrawn="1"/>
        </p:nvSpPr>
        <p:spPr>
          <a:xfrm>
            <a:off x="4807384" y="0"/>
            <a:ext cx="3761060" cy="5740400"/>
          </a:xfrm>
          <a:custGeom>
            <a:avLst/>
            <a:gdLst>
              <a:gd name="connsiteX0" fmla="*/ 0 w 3240360"/>
              <a:gd name="connsiteY0" fmla="*/ 5715000 h 5715000"/>
              <a:gd name="connsiteX1" fmla="*/ 810090 w 3240360"/>
              <a:gd name="connsiteY1" fmla="*/ 0 h 5715000"/>
              <a:gd name="connsiteX2" fmla="*/ 3240360 w 3240360"/>
              <a:gd name="connsiteY2" fmla="*/ 0 h 5715000"/>
              <a:gd name="connsiteX3" fmla="*/ 2430270 w 3240360"/>
              <a:gd name="connsiteY3" fmla="*/ 5715000 h 5715000"/>
              <a:gd name="connsiteX4" fmla="*/ 0 w 3240360"/>
              <a:gd name="connsiteY4" fmla="*/ 5715000 h 5715000"/>
              <a:gd name="connsiteX0" fmla="*/ 0 w 3761060"/>
              <a:gd name="connsiteY0" fmla="*/ 5740400 h 5740400"/>
              <a:gd name="connsiteX1" fmla="*/ 1330790 w 3761060"/>
              <a:gd name="connsiteY1" fmla="*/ 0 h 5740400"/>
              <a:gd name="connsiteX2" fmla="*/ 3761060 w 3761060"/>
              <a:gd name="connsiteY2" fmla="*/ 0 h 5740400"/>
              <a:gd name="connsiteX3" fmla="*/ 2950970 w 3761060"/>
              <a:gd name="connsiteY3" fmla="*/ 5715000 h 5740400"/>
              <a:gd name="connsiteX4" fmla="*/ 0 w 3761060"/>
              <a:gd name="connsiteY4" fmla="*/ 5740400 h 574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1060" h="5740400">
                <a:moveTo>
                  <a:pt x="0" y="5740400"/>
                </a:moveTo>
                <a:lnTo>
                  <a:pt x="1330790" y="0"/>
                </a:lnTo>
                <a:lnTo>
                  <a:pt x="3761060" y="0"/>
                </a:lnTo>
                <a:lnTo>
                  <a:pt x="2950970" y="5715000"/>
                </a:lnTo>
                <a:lnTo>
                  <a:pt x="0" y="5740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151144"/>
            <a:ext cx="1395398" cy="373161"/>
          </a:xfrm>
          <a:prstGeom prst="rect">
            <a:avLst/>
          </a:prstGeom>
          <a:effectLst/>
        </p:spPr>
      </p:pic>
      <p:grpSp>
        <p:nvGrpSpPr>
          <p:cNvPr id="10" name="9 Grupo"/>
          <p:cNvGrpSpPr/>
          <p:nvPr userDrawn="1"/>
        </p:nvGrpSpPr>
        <p:grpSpPr>
          <a:xfrm>
            <a:off x="4427984" y="2011056"/>
            <a:ext cx="4494088" cy="1692889"/>
            <a:chOff x="4427984" y="2028707"/>
            <a:chExt cx="4494088" cy="1692889"/>
          </a:xfrm>
        </p:grpSpPr>
        <p:sp>
          <p:nvSpPr>
            <p:cNvPr id="11" name="10 Paralelogramo"/>
            <p:cNvSpPr/>
            <p:nvPr userDrawn="1"/>
          </p:nvSpPr>
          <p:spPr>
            <a:xfrm>
              <a:off x="4745608" y="2028707"/>
              <a:ext cx="4176464" cy="1413079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2" name="11 Paralelogramo"/>
            <p:cNvSpPr/>
            <p:nvPr userDrawn="1"/>
          </p:nvSpPr>
          <p:spPr>
            <a:xfrm>
              <a:off x="4427984" y="2308517"/>
              <a:ext cx="4176464" cy="1413079"/>
            </a:xfrm>
            <a:prstGeom prst="parallelogram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579" y="5093516"/>
            <a:ext cx="1248583" cy="48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277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391462A0-2F92-40D2-9F3E-CBABD3361B1C}" type="slidenum">
              <a:rPr lang="es-CO" smtClean="0"/>
              <a:pPr lvl="0"/>
              <a:t>‹Nº›</a:t>
            </a:fld>
            <a:endParaRPr lang="es-CO" dirty="0"/>
          </a:p>
        </p:txBody>
      </p:sp>
      <p:sp>
        <p:nvSpPr>
          <p:cNvPr id="8" name="16 Marcador de título"/>
          <p:cNvSpPr txBox="1">
            <a:spLocks/>
          </p:cNvSpPr>
          <p:nvPr userDrawn="1"/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4161073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n relacionad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770603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F5E8EBFD-019D-4CEF-9C01-66FC975F124A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2A1405DC-555D-42D8-BBE7-C5D5DED1581F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19 Paralelogramo"/>
          <p:cNvSpPr/>
          <p:nvPr userDrawn="1"/>
        </p:nvSpPr>
        <p:spPr>
          <a:xfrm>
            <a:off x="4807384" y="0"/>
            <a:ext cx="3761060" cy="5740400"/>
          </a:xfrm>
          <a:custGeom>
            <a:avLst/>
            <a:gdLst>
              <a:gd name="connsiteX0" fmla="*/ 0 w 3240360"/>
              <a:gd name="connsiteY0" fmla="*/ 5715000 h 5715000"/>
              <a:gd name="connsiteX1" fmla="*/ 810090 w 3240360"/>
              <a:gd name="connsiteY1" fmla="*/ 0 h 5715000"/>
              <a:gd name="connsiteX2" fmla="*/ 3240360 w 3240360"/>
              <a:gd name="connsiteY2" fmla="*/ 0 h 5715000"/>
              <a:gd name="connsiteX3" fmla="*/ 2430270 w 3240360"/>
              <a:gd name="connsiteY3" fmla="*/ 5715000 h 5715000"/>
              <a:gd name="connsiteX4" fmla="*/ 0 w 3240360"/>
              <a:gd name="connsiteY4" fmla="*/ 5715000 h 5715000"/>
              <a:gd name="connsiteX0" fmla="*/ 0 w 3761060"/>
              <a:gd name="connsiteY0" fmla="*/ 5740400 h 5740400"/>
              <a:gd name="connsiteX1" fmla="*/ 1330790 w 3761060"/>
              <a:gd name="connsiteY1" fmla="*/ 0 h 5740400"/>
              <a:gd name="connsiteX2" fmla="*/ 3761060 w 3761060"/>
              <a:gd name="connsiteY2" fmla="*/ 0 h 5740400"/>
              <a:gd name="connsiteX3" fmla="*/ 2950970 w 3761060"/>
              <a:gd name="connsiteY3" fmla="*/ 5715000 h 5740400"/>
              <a:gd name="connsiteX4" fmla="*/ 0 w 3761060"/>
              <a:gd name="connsiteY4" fmla="*/ 5740400 h 574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1060" h="5740400">
                <a:moveTo>
                  <a:pt x="0" y="5740400"/>
                </a:moveTo>
                <a:lnTo>
                  <a:pt x="1330790" y="0"/>
                </a:lnTo>
                <a:lnTo>
                  <a:pt x="3761060" y="0"/>
                </a:lnTo>
                <a:lnTo>
                  <a:pt x="2950970" y="5715000"/>
                </a:lnTo>
                <a:lnTo>
                  <a:pt x="0" y="5740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151144"/>
            <a:ext cx="1395398" cy="373161"/>
          </a:xfrm>
          <a:prstGeom prst="rect">
            <a:avLst/>
          </a:prstGeom>
          <a:effectLst/>
        </p:spPr>
      </p:pic>
      <p:grpSp>
        <p:nvGrpSpPr>
          <p:cNvPr id="9" name="8 Grupo"/>
          <p:cNvGrpSpPr/>
          <p:nvPr userDrawn="1"/>
        </p:nvGrpSpPr>
        <p:grpSpPr>
          <a:xfrm>
            <a:off x="4427984" y="2011056"/>
            <a:ext cx="4494088" cy="1692889"/>
            <a:chOff x="4427984" y="2028707"/>
            <a:chExt cx="4494088" cy="1692889"/>
          </a:xfrm>
        </p:grpSpPr>
        <p:sp>
          <p:nvSpPr>
            <p:cNvPr id="10" name="9 Paralelogramo"/>
            <p:cNvSpPr/>
            <p:nvPr userDrawn="1"/>
          </p:nvSpPr>
          <p:spPr>
            <a:xfrm>
              <a:off x="4745608" y="2028707"/>
              <a:ext cx="4176464" cy="1413079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1" name="10 Paralelogramo"/>
            <p:cNvSpPr/>
            <p:nvPr userDrawn="1"/>
          </p:nvSpPr>
          <p:spPr>
            <a:xfrm>
              <a:off x="4427984" y="2308517"/>
              <a:ext cx="4176464" cy="1413079"/>
            </a:xfrm>
            <a:prstGeom prst="parallelogram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579" y="5093516"/>
            <a:ext cx="1248583" cy="48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0185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para palacio de justicia bogotÃ¡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" r="6352"/>
          <a:stretch/>
        </p:blipFill>
        <p:spPr bwMode="auto">
          <a:xfrm>
            <a:off x="-36512" y="0"/>
            <a:ext cx="7576457" cy="571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2A1405DC-555D-42D8-BBE7-C5D5DED1581F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19 Paralelogramo"/>
          <p:cNvSpPr/>
          <p:nvPr userDrawn="1"/>
        </p:nvSpPr>
        <p:spPr>
          <a:xfrm>
            <a:off x="4807384" y="0"/>
            <a:ext cx="3761060" cy="5740400"/>
          </a:xfrm>
          <a:custGeom>
            <a:avLst/>
            <a:gdLst>
              <a:gd name="connsiteX0" fmla="*/ 0 w 3240360"/>
              <a:gd name="connsiteY0" fmla="*/ 5715000 h 5715000"/>
              <a:gd name="connsiteX1" fmla="*/ 810090 w 3240360"/>
              <a:gd name="connsiteY1" fmla="*/ 0 h 5715000"/>
              <a:gd name="connsiteX2" fmla="*/ 3240360 w 3240360"/>
              <a:gd name="connsiteY2" fmla="*/ 0 h 5715000"/>
              <a:gd name="connsiteX3" fmla="*/ 2430270 w 3240360"/>
              <a:gd name="connsiteY3" fmla="*/ 5715000 h 5715000"/>
              <a:gd name="connsiteX4" fmla="*/ 0 w 3240360"/>
              <a:gd name="connsiteY4" fmla="*/ 5715000 h 5715000"/>
              <a:gd name="connsiteX0" fmla="*/ 0 w 3761060"/>
              <a:gd name="connsiteY0" fmla="*/ 5740400 h 5740400"/>
              <a:gd name="connsiteX1" fmla="*/ 1330790 w 3761060"/>
              <a:gd name="connsiteY1" fmla="*/ 0 h 5740400"/>
              <a:gd name="connsiteX2" fmla="*/ 3761060 w 3761060"/>
              <a:gd name="connsiteY2" fmla="*/ 0 h 5740400"/>
              <a:gd name="connsiteX3" fmla="*/ 2950970 w 3761060"/>
              <a:gd name="connsiteY3" fmla="*/ 5715000 h 5740400"/>
              <a:gd name="connsiteX4" fmla="*/ 0 w 3761060"/>
              <a:gd name="connsiteY4" fmla="*/ 5740400 h 574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1060" h="5740400">
                <a:moveTo>
                  <a:pt x="0" y="5740400"/>
                </a:moveTo>
                <a:lnTo>
                  <a:pt x="1330790" y="0"/>
                </a:lnTo>
                <a:lnTo>
                  <a:pt x="3761060" y="0"/>
                </a:lnTo>
                <a:lnTo>
                  <a:pt x="2950970" y="5715000"/>
                </a:lnTo>
                <a:lnTo>
                  <a:pt x="0" y="5740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151144"/>
            <a:ext cx="1395398" cy="373161"/>
          </a:xfrm>
          <a:prstGeom prst="rect">
            <a:avLst/>
          </a:prstGeom>
          <a:effectLst/>
        </p:spPr>
      </p:pic>
      <p:grpSp>
        <p:nvGrpSpPr>
          <p:cNvPr id="7" name="6 Grupo"/>
          <p:cNvGrpSpPr/>
          <p:nvPr userDrawn="1"/>
        </p:nvGrpSpPr>
        <p:grpSpPr>
          <a:xfrm>
            <a:off x="4427984" y="2011056"/>
            <a:ext cx="4494088" cy="1692889"/>
            <a:chOff x="4427984" y="2028707"/>
            <a:chExt cx="4494088" cy="1692889"/>
          </a:xfrm>
        </p:grpSpPr>
        <p:sp>
          <p:nvSpPr>
            <p:cNvPr id="8" name="7 Paralelogramo"/>
            <p:cNvSpPr/>
            <p:nvPr userDrawn="1"/>
          </p:nvSpPr>
          <p:spPr>
            <a:xfrm>
              <a:off x="4745608" y="2028707"/>
              <a:ext cx="4176464" cy="1413079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9" name="8 Paralelogramo"/>
            <p:cNvSpPr/>
            <p:nvPr userDrawn="1"/>
          </p:nvSpPr>
          <p:spPr>
            <a:xfrm>
              <a:off x="4427984" y="2308517"/>
              <a:ext cx="4176464" cy="1413079"/>
            </a:xfrm>
            <a:prstGeom prst="parallelogram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579" y="5093516"/>
            <a:ext cx="1248583" cy="48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3169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F5E8EBFD-019D-4CEF-9C01-66FC975F124A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2A1405DC-555D-42D8-BBE7-C5D5DED1581F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526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F5E8EBFD-019D-4CEF-9C01-66FC975F124A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2A1405DC-555D-42D8-BBE7-C5D5DED1581F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007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F5E8EBFD-019D-4CEF-9C01-66FC975F124A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2A1405DC-555D-42D8-BBE7-C5D5DED1581F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1973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F5E8EBFD-019D-4CEF-9C01-66FC975F124A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2A1405DC-555D-42D8-BBE7-C5D5DED1581F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  <p:pic>
        <p:nvPicPr>
          <p:cNvPr id="7" name="Picture 2" descr="Resultado de imagen para encuestas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1"/>
          <a:stretch/>
        </p:blipFill>
        <p:spPr bwMode="auto">
          <a:xfrm>
            <a:off x="0" y="12859"/>
            <a:ext cx="6156176" cy="568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9 Paralelogramo"/>
          <p:cNvSpPr/>
          <p:nvPr userDrawn="1"/>
        </p:nvSpPr>
        <p:spPr>
          <a:xfrm>
            <a:off x="4807384" y="0"/>
            <a:ext cx="3761060" cy="5740400"/>
          </a:xfrm>
          <a:custGeom>
            <a:avLst/>
            <a:gdLst>
              <a:gd name="connsiteX0" fmla="*/ 0 w 3240360"/>
              <a:gd name="connsiteY0" fmla="*/ 5715000 h 5715000"/>
              <a:gd name="connsiteX1" fmla="*/ 810090 w 3240360"/>
              <a:gd name="connsiteY1" fmla="*/ 0 h 5715000"/>
              <a:gd name="connsiteX2" fmla="*/ 3240360 w 3240360"/>
              <a:gd name="connsiteY2" fmla="*/ 0 h 5715000"/>
              <a:gd name="connsiteX3" fmla="*/ 2430270 w 3240360"/>
              <a:gd name="connsiteY3" fmla="*/ 5715000 h 5715000"/>
              <a:gd name="connsiteX4" fmla="*/ 0 w 3240360"/>
              <a:gd name="connsiteY4" fmla="*/ 5715000 h 5715000"/>
              <a:gd name="connsiteX0" fmla="*/ 0 w 3761060"/>
              <a:gd name="connsiteY0" fmla="*/ 5740400 h 5740400"/>
              <a:gd name="connsiteX1" fmla="*/ 1330790 w 3761060"/>
              <a:gd name="connsiteY1" fmla="*/ 0 h 5740400"/>
              <a:gd name="connsiteX2" fmla="*/ 3761060 w 3761060"/>
              <a:gd name="connsiteY2" fmla="*/ 0 h 5740400"/>
              <a:gd name="connsiteX3" fmla="*/ 2950970 w 3761060"/>
              <a:gd name="connsiteY3" fmla="*/ 5715000 h 5740400"/>
              <a:gd name="connsiteX4" fmla="*/ 0 w 3761060"/>
              <a:gd name="connsiteY4" fmla="*/ 5740400 h 574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1060" h="5740400">
                <a:moveTo>
                  <a:pt x="0" y="5740400"/>
                </a:moveTo>
                <a:lnTo>
                  <a:pt x="1330790" y="0"/>
                </a:lnTo>
                <a:lnTo>
                  <a:pt x="3761060" y="0"/>
                </a:lnTo>
                <a:lnTo>
                  <a:pt x="2950970" y="5715000"/>
                </a:lnTo>
                <a:lnTo>
                  <a:pt x="0" y="5740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151144"/>
            <a:ext cx="1395398" cy="373161"/>
          </a:xfrm>
          <a:prstGeom prst="rect">
            <a:avLst/>
          </a:prstGeom>
          <a:effectLst/>
        </p:spPr>
      </p:pic>
      <p:grpSp>
        <p:nvGrpSpPr>
          <p:cNvPr id="10" name="9 Grupo"/>
          <p:cNvGrpSpPr/>
          <p:nvPr userDrawn="1"/>
        </p:nvGrpSpPr>
        <p:grpSpPr>
          <a:xfrm>
            <a:off x="4427984" y="2011056"/>
            <a:ext cx="4494088" cy="1692889"/>
            <a:chOff x="4427984" y="2028707"/>
            <a:chExt cx="4494088" cy="1692889"/>
          </a:xfrm>
        </p:grpSpPr>
        <p:sp>
          <p:nvSpPr>
            <p:cNvPr id="11" name="10 Paralelogramo"/>
            <p:cNvSpPr/>
            <p:nvPr userDrawn="1"/>
          </p:nvSpPr>
          <p:spPr>
            <a:xfrm>
              <a:off x="4745608" y="2028707"/>
              <a:ext cx="4176464" cy="1413079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2" name="11 Paralelogramo"/>
            <p:cNvSpPr/>
            <p:nvPr userDrawn="1"/>
          </p:nvSpPr>
          <p:spPr>
            <a:xfrm>
              <a:off x="4427984" y="2308517"/>
              <a:ext cx="4176464" cy="1413079"/>
            </a:xfrm>
            <a:prstGeom prst="parallelogram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579" y="5093516"/>
            <a:ext cx="1248583" cy="48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448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F5E8EBFD-019D-4CEF-9C01-66FC975F124A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2A1405DC-555D-42D8-BBE7-C5D5DED1581F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8874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F5E8EBFD-019D-4CEF-9C01-66FC975F124A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2A1405DC-555D-42D8-BBE7-C5D5DED1581F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5860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F5E8EBFD-019D-4CEF-9C01-66FC975F124A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2A1405DC-555D-42D8-BBE7-C5D5DED1581F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543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F5E8EBFD-019D-4CEF-9C01-66FC975F124A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2A1405DC-555D-42D8-BBE7-C5D5DED1581F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46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8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391462A0-2F92-40D2-9F3E-CBABD3361B1C}" type="slidenum">
              <a:rPr lang="es-CO" smtClean="0"/>
              <a:pPr lvl="0"/>
              <a:t>‹Nº›</a:t>
            </a:fld>
            <a:endParaRPr lang="es-CO" dirty="0"/>
          </a:p>
        </p:txBody>
      </p:sp>
      <p:sp>
        <p:nvSpPr>
          <p:cNvPr id="9" name="16 Marcador de título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96488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F5E8EBFD-019D-4CEF-9C01-66FC975F124A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2A1405DC-555D-42D8-BBE7-C5D5DED1581F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830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F5E8EBFD-019D-4CEF-9C01-66FC975F124A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2A1405DC-555D-42D8-BBE7-C5D5DED1581F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8660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F5E8EBFD-019D-4CEF-9C01-66FC975F124A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2A1405DC-555D-42D8-BBE7-C5D5DED1581F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0514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33722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453585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F5E8EBFD-019D-4CEF-9C01-66FC975F124A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2A1405DC-555D-42D8-BBE7-C5D5DED1581F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118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F5E8EBFD-019D-4CEF-9C01-66FC975F124A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2A1405DC-555D-42D8-BBE7-C5D5DED1581F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799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F5E8EBFD-019D-4CEF-9C01-66FC975F124A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2A1405DC-555D-42D8-BBE7-C5D5DED1581F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2163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F5E8EBFD-019D-4CEF-9C01-66FC975F124A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2A1405DC-555D-42D8-BBE7-C5D5DED1581F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481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7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6 Marcador de título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3260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7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6 Marcador de título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53116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10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391462A0-2F92-40D2-9F3E-CBABD3361B1C}" type="slidenum">
              <a:rPr lang="es-CO" smtClean="0"/>
              <a:pPr lvl="0"/>
              <a:t>‹Nº›</a:t>
            </a:fld>
            <a:endParaRPr lang="es-CO" dirty="0"/>
          </a:p>
        </p:txBody>
      </p:sp>
      <p:sp>
        <p:nvSpPr>
          <p:cNvPr id="11" name="16 Marcador de título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53462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7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6 Marcador de título"/>
          <p:cNvSpPr txBox="1">
            <a:spLocks/>
          </p:cNvSpPr>
          <p:nvPr userDrawn="1"/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prstClr val="black"/>
                </a:solidFill>
              </a:rPr>
              <a:t>Haga clic para modificar el estilo de título del patrón</a:t>
            </a:r>
            <a:endParaRPr lang="es-CO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0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8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16 Marcador de título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79729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10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6 Marcador de título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91173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6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6 Marcador de título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94571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6 Marcador de título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68286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8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0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8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16 Marcador de título"/>
          <p:cNvSpPr txBox="1">
            <a:spLocks/>
          </p:cNvSpPr>
          <p:nvPr userDrawn="1"/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prstClr val="black"/>
                </a:solidFill>
              </a:rPr>
              <a:t>Haga clic para modificar el estilo de título del patrón</a:t>
            </a:r>
            <a:endParaRPr lang="es-CO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45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7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6 Marcador de título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8793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7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69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7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6 Marcador de título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8201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391462A0-2F92-40D2-9F3E-CBABD3361B1C}" type="slidenum">
              <a:rPr lang="es-CO" smtClean="0"/>
              <a:pPr lvl="0"/>
              <a:t>‹Nº›</a:t>
            </a:fld>
            <a:endParaRPr lang="es-CO" dirty="0"/>
          </a:p>
        </p:txBody>
      </p:sp>
      <p:sp>
        <p:nvSpPr>
          <p:cNvPr id="7" name="16 Marcador de título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53202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7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6 Marcador de título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39610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7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6 Marcador de título"/>
          <p:cNvSpPr txBox="1">
            <a:spLocks/>
          </p:cNvSpPr>
          <p:nvPr userDrawn="1"/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prstClr val="black"/>
                </a:solidFill>
              </a:rPr>
              <a:t>Haga clic para modificar el estilo de título del patrón</a:t>
            </a:r>
            <a:endParaRPr lang="es-CO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024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8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16 Marcador de título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1903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10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6 Marcador de título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26818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6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6 Marcador de título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026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6 Marcador de título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6264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8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03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8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16 Marcador de título"/>
          <p:cNvSpPr txBox="1">
            <a:spLocks/>
          </p:cNvSpPr>
          <p:nvPr userDrawn="1"/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prstClr val="black"/>
                </a:solidFill>
              </a:rPr>
              <a:t>Haga clic para modificar el estilo de título del patrón</a:t>
            </a:r>
            <a:endParaRPr lang="es-CO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654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7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6 Marcador de título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20726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7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1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5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391462A0-2F92-40D2-9F3E-CBABD3361B1C}" type="slidenum">
              <a:rPr lang="es-CO" smtClean="0"/>
              <a:pPr lvl="0"/>
              <a:t>‹Nº›</a:t>
            </a:fld>
            <a:endParaRPr lang="es-CO" dirty="0"/>
          </a:p>
        </p:txBody>
      </p:sp>
      <p:sp>
        <p:nvSpPr>
          <p:cNvPr id="6" name="16 Marcador de título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37392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F5E8EBFD-019D-4CEF-9C01-66FC975F124A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2A1405DC-555D-42D8-BBE7-C5D5DED1581F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1847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F5E8EBFD-019D-4CEF-9C01-66FC975F124A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2A1405DC-555D-42D8-BBE7-C5D5DED1581F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9872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F5E8EBFD-019D-4CEF-9C01-66FC975F124A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2A1405DC-555D-42D8-BBE7-C5D5DED1581F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0927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F5E8EBFD-019D-4CEF-9C01-66FC975F124A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2A1405DC-555D-42D8-BBE7-C5D5DED1581F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737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F5E8EBFD-019D-4CEF-9C01-66FC975F124A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2A1405DC-555D-42D8-BBE7-C5D5DED1581F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91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F5E8EBFD-019D-4CEF-9C01-66FC975F124A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2A1405DC-555D-42D8-BBE7-C5D5DED1581F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3247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F5E8EBFD-019D-4CEF-9C01-66FC975F124A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2A1405DC-555D-42D8-BBE7-C5D5DED1581F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327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F5E8EBFD-019D-4CEF-9C01-66FC975F124A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2A1405DC-555D-42D8-BBE7-C5D5DED1581F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204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F5E8EBFD-019D-4CEF-9C01-66FC975F124A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2A1405DC-555D-42D8-BBE7-C5D5DED1581F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3235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F5E8EBFD-019D-4CEF-9C01-66FC975F124A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2A1405DC-555D-42D8-BBE7-C5D5DED1581F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62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8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391462A0-2F92-40D2-9F3E-CBABD3361B1C}" type="slidenum">
              <a:rPr lang="es-CO" smtClean="0"/>
              <a:pPr lvl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48683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F5E8EBFD-019D-4CEF-9C01-66FC975F124A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2A1405DC-555D-42D8-BBE7-C5D5DED1581F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323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F5E8EBFD-019D-4CEF-9C01-66FC975F124A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2A1405DC-555D-42D8-BBE7-C5D5DED1581F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651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F5E8EBFD-019D-4CEF-9C01-66FC975F124A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2A1405DC-555D-42D8-BBE7-C5D5DED1581F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7302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F5E8EBFD-019D-4CEF-9C01-66FC975F124A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2A1405DC-555D-42D8-BBE7-C5D5DED1581F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253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F5E8EBFD-019D-4CEF-9C01-66FC975F124A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2A1405DC-555D-42D8-BBE7-C5D5DED1581F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708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F5E8EBFD-019D-4CEF-9C01-66FC975F124A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2A1405DC-555D-42D8-BBE7-C5D5DED1581F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379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F5E8EBFD-019D-4CEF-9C01-66FC975F124A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2A1405DC-555D-42D8-BBE7-C5D5DED1581F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8566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F5E8EBFD-019D-4CEF-9C01-66FC975F124A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2A1405DC-555D-42D8-BBE7-C5D5DED1581F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0481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33722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872998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F5E8EBFD-019D-4CEF-9C01-66FC975F124A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2A1405DC-555D-42D8-BBE7-C5D5DED1581F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79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8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391462A0-2F92-40D2-9F3E-CBABD3361B1C}" type="slidenum">
              <a:rPr lang="es-CO" smtClean="0"/>
              <a:pPr lvl="0"/>
              <a:t>‹Nº›</a:t>
            </a:fld>
            <a:endParaRPr lang="es-CO" dirty="0"/>
          </a:p>
        </p:txBody>
      </p:sp>
      <p:sp>
        <p:nvSpPr>
          <p:cNvPr id="9" name="16 Marcador de título"/>
          <p:cNvSpPr txBox="1">
            <a:spLocks/>
          </p:cNvSpPr>
          <p:nvPr userDrawn="1"/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762567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F5E8EBFD-019D-4CEF-9C01-66FC975F124A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2A1405DC-555D-42D8-BBE7-C5D5DED1581F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9155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F5E8EBFD-019D-4CEF-9C01-66FC975F124A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2A1405DC-555D-42D8-BBE7-C5D5DED1581F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706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F5E8EBFD-019D-4CEF-9C01-66FC975F124A}" type="datetimeFigureOut">
              <a:rPr lang="es-CO" smtClean="0">
                <a:solidFill>
                  <a:prstClr val="black"/>
                </a:solidFill>
              </a:rPr>
              <a:pPr/>
              <a:t>05/03/2019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2A1405DC-555D-42D8-BBE7-C5D5DED1581F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2310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7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6 Marcador de título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91213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7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6 Marcador de título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28020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7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6 Marcador de título"/>
          <p:cNvSpPr txBox="1">
            <a:spLocks/>
          </p:cNvSpPr>
          <p:nvPr userDrawn="1"/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prstClr val="black"/>
                </a:solidFill>
              </a:rPr>
              <a:t>Haga clic para modificar el estilo de título del patrón</a:t>
            </a:r>
            <a:endParaRPr lang="es-CO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86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8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16 Marcador de título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06126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10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6 Marcador de título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54937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6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6 Marcador de título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54825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 txBox="1">
            <a:spLocks/>
          </p:cNvSpPr>
          <p:nvPr userDrawn="1"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6 Marcador de título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6258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10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5669281"/>
            <a:ext cx="9144000" cy="45719"/>
          </a:xfrm>
          <a:prstGeom prst="rect">
            <a:avLst/>
          </a:prstGeom>
          <a:gradFill flip="none" rotWithShape="1">
            <a:gsLst>
              <a:gs pos="34000">
                <a:srgbClr val="002060"/>
              </a:gs>
              <a:gs pos="100000">
                <a:srgbClr val="FF99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2138"/>
            <a:ext cx="983540" cy="263021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-7369" y="5366126"/>
            <a:ext cx="9158738" cy="29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eaLnBrk="0" hangingPunct="0"/>
            <a:r>
              <a:rPr 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ADVANCED TECHNOLOGIES  |  ADVANCED METHODOLOGIES  |  ADVANCED TALENT  |  ADVANCED INNOVATIONS</a:t>
            </a:r>
          </a:p>
        </p:txBody>
      </p:sp>
      <p:sp>
        <p:nvSpPr>
          <p:cNvPr id="11" name="4 Marcador de número de diapositiva"/>
          <p:cNvSpPr txBox="1">
            <a:spLocks/>
          </p:cNvSpPr>
          <p:nvPr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391462A0-2F92-40D2-9F3E-CBABD3361B1C}" type="slidenum">
              <a:rPr lang="es-CO" smtClean="0"/>
              <a:pPr lvl="0"/>
              <a:t>‹Nº›</a:t>
            </a:fld>
            <a:endParaRPr lang="es-CO" dirty="0"/>
          </a:p>
        </p:txBody>
      </p:sp>
      <p:cxnSp>
        <p:nvCxnSpPr>
          <p:cNvPr id="14" name="13 Conector recto"/>
          <p:cNvCxnSpPr/>
          <p:nvPr/>
        </p:nvCxnSpPr>
        <p:spPr>
          <a:xfrm>
            <a:off x="2232248" y="720000"/>
            <a:ext cx="644420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Marcador de título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698" y="236851"/>
            <a:ext cx="852798" cy="33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69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98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1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5669281"/>
            <a:ext cx="9144000" cy="45719"/>
          </a:xfrm>
          <a:prstGeom prst="rect">
            <a:avLst/>
          </a:prstGeom>
          <a:gradFill flip="none" rotWithShape="1">
            <a:gsLst>
              <a:gs pos="34000">
                <a:srgbClr val="002060"/>
              </a:gs>
              <a:gs pos="100000">
                <a:srgbClr val="FF99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2138"/>
            <a:ext cx="983540" cy="263021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-7369" y="5366126"/>
            <a:ext cx="9158738" cy="29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eaLnBrk="0" hangingPunct="0"/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</a:rPr>
              <a:t>ADVANCED TECHNOLOGIES  |  ADVANCED METHODOLOGIES  |  ADVANCED TALENT  |  ADVANCED INNOVATIONS</a:t>
            </a:r>
          </a:p>
        </p:txBody>
      </p:sp>
      <p:sp>
        <p:nvSpPr>
          <p:cNvPr id="11" name="4 Marcador de número de diapositiva"/>
          <p:cNvSpPr txBox="1">
            <a:spLocks/>
          </p:cNvSpPr>
          <p:nvPr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2232248" y="720000"/>
            <a:ext cx="644420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Marcador de título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698" y="236851"/>
            <a:ext cx="852798" cy="33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00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  <p:sldLayoutId id="214748408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1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5669281"/>
            <a:ext cx="9144000" cy="45719"/>
          </a:xfrm>
          <a:prstGeom prst="rect">
            <a:avLst/>
          </a:prstGeom>
          <a:gradFill flip="none" rotWithShape="1">
            <a:gsLst>
              <a:gs pos="34000">
                <a:srgbClr val="002060"/>
              </a:gs>
              <a:gs pos="100000">
                <a:srgbClr val="FF99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2138"/>
            <a:ext cx="983540" cy="263021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-7369" y="5366126"/>
            <a:ext cx="9158738" cy="29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eaLnBrk="0" hangingPunct="0"/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</a:rPr>
              <a:t>ADVANCED TECHNOLOGIES  |  ADVANCED METHODOLOGIES  |  ADVANCED TALENT  |  ADVANCED INNOVATIONS</a:t>
            </a:r>
          </a:p>
        </p:txBody>
      </p:sp>
      <p:sp>
        <p:nvSpPr>
          <p:cNvPr id="11" name="4 Marcador de número de diapositiva"/>
          <p:cNvSpPr txBox="1">
            <a:spLocks/>
          </p:cNvSpPr>
          <p:nvPr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2232248" y="720000"/>
            <a:ext cx="644420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Marcador de título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698" y="236851"/>
            <a:ext cx="852798" cy="33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66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  <p:sldLayoutId id="214748409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1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 userDrawn="1"/>
        </p:nvGrpSpPr>
        <p:grpSpPr>
          <a:xfrm>
            <a:off x="-24473" y="985292"/>
            <a:ext cx="9168473" cy="2880320"/>
            <a:chOff x="-24473" y="1489348"/>
            <a:chExt cx="9168473" cy="1800200"/>
          </a:xfrm>
        </p:grpSpPr>
        <p:sp>
          <p:nvSpPr>
            <p:cNvPr id="10" name="Google Shape;10;p2"/>
            <p:cNvSpPr/>
            <p:nvPr userDrawn="1"/>
          </p:nvSpPr>
          <p:spPr>
            <a:xfrm>
              <a:off x="0" y="1570250"/>
              <a:ext cx="9144000" cy="1687673"/>
            </a:xfrm>
            <a:custGeom>
              <a:avLst/>
              <a:gdLst/>
              <a:ahLst/>
              <a:cxnLst/>
              <a:rect l="l" t="t" r="r" b="b"/>
              <a:pathLst>
                <a:path w="285750" h="36835" extrusionOk="0">
                  <a:moveTo>
                    <a:pt x="280169" y="0"/>
                  </a:moveTo>
                  <a:lnTo>
                    <a:pt x="272802" y="4465"/>
                  </a:lnTo>
                  <a:lnTo>
                    <a:pt x="272802" y="23441"/>
                  </a:lnTo>
                  <a:lnTo>
                    <a:pt x="264988" y="23441"/>
                  </a:lnTo>
                  <a:lnTo>
                    <a:pt x="264988" y="12948"/>
                  </a:lnTo>
                  <a:lnTo>
                    <a:pt x="260524" y="12948"/>
                  </a:lnTo>
                  <a:lnTo>
                    <a:pt x="260524" y="6028"/>
                  </a:lnTo>
                  <a:lnTo>
                    <a:pt x="253157" y="6028"/>
                  </a:lnTo>
                  <a:lnTo>
                    <a:pt x="253157" y="19869"/>
                  </a:lnTo>
                  <a:lnTo>
                    <a:pt x="232395" y="15404"/>
                  </a:lnTo>
                  <a:lnTo>
                    <a:pt x="232395" y="7144"/>
                  </a:lnTo>
                  <a:lnTo>
                    <a:pt x="225698" y="7144"/>
                  </a:lnTo>
                  <a:lnTo>
                    <a:pt x="225698" y="19422"/>
                  </a:lnTo>
                  <a:lnTo>
                    <a:pt x="216098" y="19422"/>
                  </a:lnTo>
                  <a:lnTo>
                    <a:pt x="216098" y="9153"/>
                  </a:lnTo>
                  <a:lnTo>
                    <a:pt x="214313" y="9153"/>
                  </a:lnTo>
                  <a:lnTo>
                    <a:pt x="214313" y="8483"/>
                  </a:lnTo>
                  <a:lnTo>
                    <a:pt x="210071" y="8483"/>
                  </a:lnTo>
                  <a:lnTo>
                    <a:pt x="210071" y="9153"/>
                  </a:lnTo>
                  <a:lnTo>
                    <a:pt x="208731" y="9153"/>
                  </a:lnTo>
                  <a:lnTo>
                    <a:pt x="208731" y="18083"/>
                  </a:lnTo>
                  <a:lnTo>
                    <a:pt x="200695" y="18083"/>
                  </a:lnTo>
                  <a:lnTo>
                    <a:pt x="200695" y="6028"/>
                  </a:lnTo>
                  <a:lnTo>
                    <a:pt x="198462" y="6028"/>
                  </a:lnTo>
                  <a:lnTo>
                    <a:pt x="198351" y="5693"/>
                  </a:lnTo>
                  <a:lnTo>
                    <a:pt x="198239" y="5414"/>
                  </a:lnTo>
                  <a:lnTo>
                    <a:pt x="198072" y="5135"/>
                  </a:lnTo>
                  <a:lnTo>
                    <a:pt x="197848" y="4911"/>
                  </a:lnTo>
                  <a:lnTo>
                    <a:pt x="197625" y="4744"/>
                  </a:lnTo>
                  <a:lnTo>
                    <a:pt x="197346" y="4577"/>
                  </a:lnTo>
                  <a:lnTo>
                    <a:pt x="197011" y="4521"/>
                  </a:lnTo>
                  <a:lnTo>
                    <a:pt x="196676" y="4465"/>
                  </a:lnTo>
                  <a:lnTo>
                    <a:pt x="196342" y="4521"/>
                  </a:lnTo>
                  <a:lnTo>
                    <a:pt x="196007" y="4577"/>
                  </a:lnTo>
                  <a:lnTo>
                    <a:pt x="195728" y="4744"/>
                  </a:lnTo>
                  <a:lnTo>
                    <a:pt x="195504" y="4911"/>
                  </a:lnTo>
                  <a:lnTo>
                    <a:pt x="195281" y="5135"/>
                  </a:lnTo>
                  <a:lnTo>
                    <a:pt x="195114" y="5414"/>
                  </a:lnTo>
                  <a:lnTo>
                    <a:pt x="195002" y="5693"/>
                  </a:lnTo>
                  <a:lnTo>
                    <a:pt x="194890" y="6028"/>
                  </a:lnTo>
                  <a:lnTo>
                    <a:pt x="192881" y="6028"/>
                  </a:lnTo>
                  <a:lnTo>
                    <a:pt x="192881" y="14734"/>
                  </a:lnTo>
                  <a:lnTo>
                    <a:pt x="182166" y="14734"/>
                  </a:lnTo>
                  <a:lnTo>
                    <a:pt x="182166" y="19869"/>
                  </a:lnTo>
                  <a:lnTo>
                    <a:pt x="172789" y="19869"/>
                  </a:lnTo>
                  <a:lnTo>
                    <a:pt x="172789" y="14734"/>
                  </a:lnTo>
                  <a:lnTo>
                    <a:pt x="167432" y="12502"/>
                  </a:lnTo>
                  <a:lnTo>
                    <a:pt x="167432" y="16967"/>
                  </a:lnTo>
                  <a:lnTo>
                    <a:pt x="160511" y="16967"/>
                  </a:lnTo>
                  <a:lnTo>
                    <a:pt x="160511" y="8037"/>
                  </a:lnTo>
                  <a:lnTo>
                    <a:pt x="154260" y="8037"/>
                  </a:lnTo>
                  <a:lnTo>
                    <a:pt x="154260" y="6697"/>
                  </a:lnTo>
                  <a:lnTo>
                    <a:pt x="152251" y="6697"/>
                  </a:lnTo>
                  <a:lnTo>
                    <a:pt x="152251" y="8037"/>
                  </a:lnTo>
                  <a:lnTo>
                    <a:pt x="150912" y="8037"/>
                  </a:lnTo>
                  <a:lnTo>
                    <a:pt x="150912" y="21655"/>
                  </a:lnTo>
                  <a:lnTo>
                    <a:pt x="138410" y="21655"/>
                  </a:lnTo>
                  <a:lnTo>
                    <a:pt x="138410" y="8037"/>
                  </a:lnTo>
                  <a:lnTo>
                    <a:pt x="130597" y="8037"/>
                  </a:lnTo>
                  <a:lnTo>
                    <a:pt x="130597" y="18976"/>
                  </a:lnTo>
                  <a:lnTo>
                    <a:pt x="127695" y="18976"/>
                  </a:lnTo>
                  <a:lnTo>
                    <a:pt x="127695" y="11162"/>
                  </a:lnTo>
                  <a:lnTo>
                    <a:pt x="121890" y="11162"/>
                  </a:lnTo>
                  <a:lnTo>
                    <a:pt x="121890" y="18976"/>
                  </a:lnTo>
                  <a:lnTo>
                    <a:pt x="120774" y="18976"/>
                  </a:lnTo>
                  <a:lnTo>
                    <a:pt x="120774" y="20538"/>
                  </a:lnTo>
                  <a:lnTo>
                    <a:pt x="109165" y="20538"/>
                  </a:lnTo>
                  <a:lnTo>
                    <a:pt x="109165" y="12948"/>
                  </a:lnTo>
                  <a:lnTo>
                    <a:pt x="99343" y="12948"/>
                  </a:lnTo>
                  <a:lnTo>
                    <a:pt x="99343" y="11162"/>
                  </a:lnTo>
                  <a:lnTo>
                    <a:pt x="93762" y="11162"/>
                  </a:lnTo>
                  <a:lnTo>
                    <a:pt x="93762" y="22994"/>
                  </a:lnTo>
                  <a:lnTo>
                    <a:pt x="86841" y="22994"/>
                  </a:lnTo>
                  <a:lnTo>
                    <a:pt x="86841" y="14734"/>
                  </a:lnTo>
                  <a:lnTo>
                    <a:pt x="84386" y="14734"/>
                  </a:lnTo>
                  <a:lnTo>
                    <a:pt x="84386" y="12948"/>
                  </a:lnTo>
                  <a:lnTo>
                    <a:pt x="80144" y="12948"/>
                  </a:lnTo>
                  <a:lnTo>
                    <a:pt x="80144" y="14734"/>
                  </a:lnTo>
                  <a:lnTo>
                    <a:pt x="77465" y="14734"/>
                  </a:lnTo>
                  <a:lnTo>
                    <a:pt x="77465" y="21655"/>
                  </a:lnTo>
                  <a:lnTo>
                    <a:pt x="56927" y="21655"/>
                  </a:lnTo>
                  <a:lnTo>
                    <a:pt x="56927" y="16297"/>
                  </a:lnTo>
                  <a:lnTo>
                    <a:pt x="51346" y="16297"/>
                  </a:lnTo>
                  <a:lnTo>
                    <a:pt x="51346" y="8037"/>
                  </a:lnTo>
                  <a:lnTo>
                    <a:pt x="45318" y="10269"/>
                  </a:lnTo>
                  <a:lnTo>
                    <a:pt x="45318" y="27682"/>
                  </a:lnTo>
                  <a:lnTo>
                    <a:pt x="33710" y="27682"/>
                  </a:lnTo>
                  <a:lnTo>
                    <a:pt x="33710" y="11162"/>
                  </a:lnTo>
                  <a:lnTo>
                    <a:pt x="25673" y="11162"/>
                  </a:lnTo>
                  <a:lnTo>
                    <a:pt x="25673" y="21878"/>
                  </a:lnTo>
                  <a:lnTo>
                    <a:pt x="8037" y="21878"/>
                  </a:lnTo>
                  <a:lnTo>
                    <a:pt x="8037" y="16967"/>
                  </a:lnTo>
                  <a:lnTo>
                    <a:pt x="0" y="16967"/>
                  </a:lnTo>
                  <a:lnTo>
                    <a:pt x="0" y="36835"/>
                  </a:lnTo>
                  <a:lnTo>
                    <a:pt x="285750" y="36835"/>
                  </a:lnTo>
                  <a:lnTo>
                    <a:pt x="285750" y="16743"/>
                  </a:lnTo>
                  <a:lnTo>
                    <a:pt x="280169" y="16743"/>
                  </a:lnTo>
                  <a:lnTo>
                    <a:pt x="280169" y="0"/>
                  </a:lnTo>
                  <a:close/>
                </a:path>
              </a:pathLst>
            </a:custGeom>
            <a:solidFill>
              <a:srgbClr val="1C4587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" name="Google Shape;11;p2"/>
            <p:cNvSpPr/>
            <p:nvPr userDrawn="1"/>
          </p:nvSpPr>
          <p:spPr>
            <a:xfrm>
              <a:off x="35712" y="1672515"/>
              <a:ext cx="9072576" cy="1585409"/>
            </a:xfrm>
            <a:custGeom>
              <a:avLst/>
              <a:gdLst/>
              <a:ahLst/>
              <a:cxnLst/>
              <a:rect l="l" t="t" r="r" b="b"/>
              <a:pathLst>
                <a:path w="283518" h="34603" extrusionOk="0">
                  <a:moveTo>
                    <a:pt x="110059" y="1"/>
                  </a:moveTo>
                  <a:lnTo>
                    <a:pt x="110059" y="2010"/>
                  </a:lnTo>
                  <a:lnTo>
                    <a:pt x="108273" y="2010"/>
                  </a:lnTo>
                  <a:lnTo>
                    <a:pt x="108273" y="5135"/>
                  </a:lnTo>
                  <a:lnTo>
                    <a:pt x="105817" y="5135"/>
                  </a:lnTo>
                  <a:lnTo>
                    <a:pt x="105817" y="29245"/>
                  </a:lnTo>
                  <a:lnTo>
                    <a:pt x="100236" y="29245"/>
                  </a:lnTo>
                  <a:lnTo>
                    <a:pt x="100236" y="16297"/>
                  </a:lnTo>
                  <a:lnTo>
                    <a:pt x="90413" y="16297"/>
                  </a:lnTo>
                  <a:lnTo>
                    <a:pt x="90413" y="26622"/>
                  </a:lnTo>
                  <a:lnTo>
                    <a:pt x="83046" y="29859"/>
                  </a:lnTo>
                  <a:lnTo>
                    <a:pt x="83046" y="22771"/>
                  </a:lnTo>
                  <a:lnTo>
                    <a:pt x="80144" y="22771"/>
                  </a:lnTo>
                  <a:lnTo>
                    <a:pt x="80144" y="29245"/>
                  </a:lnTo>
                  <a:lnTo>
                    <a:pt x="73224" y="29245"/>
                  </a:lnTo>
                  <a:lnTo>
                    <a:pt x="73224" y="24557"/>
                  </a:lnTo>
                  <a:lnTo>
                    <a:pt x="69429" y="24557"/>
                  </a:lnTo>
                  <a:lnTo>
                    <a:pt x="69429" y="11386"/>
                  </a:lnTo>
                  <a:lnTo>
                    <a:pt x="59159" y="13228"/>
                  </a:lnTo>
                  <a:lnTo>
                    <a:pt x="59159" y="24557"/>
                  </a:lnTo>
                  <a:lnTo>
                    <a:pt x="53355" y="24557"/>
                  </a:lnTo>
                  <a:lnTo>
                    <a:pt x="53355" y="29245"/>
                  </a:lnTo>
                  <a:lnTo>
                    <a:pt x="45765" y="29245"/>
                  </a:lnTo>
                  <a:lnTo>
                    <a:pt x="45765" y="13842"/>
                  </a:lnTo>
                  <a:lnTo>
                    <a:pt x="41747" y="13842"/>
                  </a:lnTo>
                  <a:lnTo>
                    <a:pt x="41747" y="5135"/>
                  </a:lnTo>
                  <a:lnTo>
                    <a:pt x="28352" y="5135"/>
                  </a:lnTo>
                  <a:lnTo>
                    <a:pt x="28352" y="25450"/>
                  </a:lnTo>
                  <a:lnTo>
                    <a:pt x="20762" y="25450"/>
                  </a:lnTo>
                  <a:lnTo>
                    <a:pt x="20762" y="16297"/>
                  </a:lnTo>
                  <a:lnTo>
                    <a:pt x="19311" y="16297"/>
                  </a:lnTo>
                  <a:lnTo>
                    <a:pt x="19143" y="15348"/>
                  </a:lnTo>
                  <a:lnTo>
                    <a:pt x="19032" y="14902"/>
                  </a:lnTo>
                  <a:lnTo>
                    <a:pt x="18864" y="14511"/>
                  </a:lnTo>
                  <a:lnTo>
                    <a:pt x="18585" y="14121"/>
                  </a:lnTo>
                  <a:lnTo>
                    <a:pt x="18306" y="13786"/>
                  </a:lnTo>
                  <a:lnTo>
                    <a:pt x="17915" y="13507"/>
                  </a:lnTo>
                  <a:lnTo>
                    <a:pt x="17525" y="13339"/>
                  </a:lnTo>
                  <a:lnTo>
                    <a:pt x="17078" y="13228"/>
                  </a:lnTo>
                  <a:lnTo>
                    <a:pt x="16632" y="13172"/>
                  </a:lnTo>
                  <a:lnTo>
                    <a:pt x="16185" y="13228"/>
                  </a:lnTo>
                  <a:lnTo>
                    <a:pt x="15739" y="13339"/>
                  </a:lnTo>
                  <a:lnTo>
                    <a:pt x="15348" y="13507"/>
                  </a:lnTo>
                  <a:lnTo>
                    <a:pt x="14957" y="13786"/>
                  </a:lnTo>
                  <a:lnTo>
                    <a:pt x="14678" y="14121"/>
                  </a:lnTo>
                  <a:lnTo>
                    <a:pt x="14399" y="14511"/>
                  </a:lnTo>
                  <a:lnTo>
                    <a:pt x="14232" y="14902"/>
                  </a:lnTo>
                  <a:lnTo>
                    <a:pt x="14120" y="15348"/>
                  </a:lnTo>
                  <a:lnTo>
                    <a:pt x="13953" y="16297"/>
                  </a:lnTo>
                  <a:lnTo>
                    <a:pt x="12502" y="16297"/>
                  </a:lnTo>
                  <a:lnTo>
                    <a:pt x="12502" y="21153"/>
                  </a:lnTo>
                  <a:lnTo>
                    <a:pt x="4242" y="23385"/>
                  </a:lnTo>
                  <a:lnTo>
                    <a:pt x="4242" y="29245"/>
                  </a:lnTo>
                  <a:lnTo>
                    <a:pt x="0" y="29245"/>
                  </a:lnTo>
                  <a:lnTo>
                    <a:pt x="0" y="34603"/>
                  </a:lnTo>
                  <a:lnTo>
                    <a:pt x="283518" y="34603"/>
                  </a:lnTo>
                  <a:lnTo>
                    <a:pt x="283518" y="25450"/>
                  </a:lnTo>
                  <a:lnTo>
                    <a:pt x="275258" y="25450"/>
                  </a:lnTo>
                  <a:lnTo>
                    <a:pt x="275258" y="11163"/>
                  </a:lnTo>
                  <a:lnTo>
                    <a:pt x="268114" y="11163"/>
                  </a:lnTo>
                  <a:lnTo>
                    <a:pt x="268114" y="19423"/>
                  </a:lnTo>
                  <a:lnTo>
                    <a:pt x="255389" y="19423"/>
                  </a:lnTo>
                  <a:lnTo>
                    <a:pt x="255389" y="29245"/>
                  </a:lnTo>
                  <a:lnTo>
                    <a:pt x="247576" y="29245"/>
                  </a:lnTo>
                  <a:lnTo>
                    <a:pt x="247576" y="5135"/>
                  </a:lnTo>
                  <a:lnTo>
                    <a:pt x="244450" y="5135"/>
                  </a:lnTo>
                  <a:lnTo>
                    <a:pt x="244450" y="4075"/>
                  </a:lnTo>
                  <a:lnTo>
                    <a:pt x="244339" y="3405"/>
                  </a:lnTo>
                  <a:lnTo>
                    <a:pt x="244171" y="2791"/>
                  </a:lnTo>
                  <a:lnTo>
                    <a:pt x="243892" y="2289"/>
                  </a:lnTo>
                  <a:lnTo>
                    <a:pt x="243502" y="1787"/>
                  </a:lnTo>
                  <a:lnTo>
                    <a:pt x="242999" y="1452"/>
                  </a:lnTo>
                  <a:lnTo>
                    <a:pt x="242441" y="1117"/>
                  </a:lnTo>
                  <a:lnTo>
                    <a:pt x="241883" y="949"/>
                  </a:lnTo>
                  <a:lnTo>
                    <a:pt x="241213" y="894"/>
                  </a:lnTo>
                  <a:lnTo>
                    <a:pt x="240544" y="949"/>
                  </a:lnTo>
                  <a:lnTo>
                    <a:pt x="239986" y="1117"/>
                  </a:lnTo>
                  <a:lnTo>
                    <a:pt x="239427" y="1452"/>
                  </a:lnTo>
                  <a:lnTo>
                    <a:pt x="238925" y="1787"/>
                  </a:lnTo>
                  <a:lnTo>
                    <a:pt x="238534" y="2289"/>
                  </a:lnTo>
                  <a:lnTo>
                    <a:pt x="238255" y="2791"/>
                  </a:lnTo>
                  <a:lnTo>
                    <a:pt x="238088" y="3405"/>
                  </a:lnTo>
                  <a:lnTo>
                    <a:pt x="237976" y="4075"/>
                  </a:lnTo>
                  <a:lnTo>
                    <a:pt x="237976" y="5135"/>
                  </a:lnTo>
                  <a:lnTo>
                    <a:pt x="235074" y="5135"/>
                  </a:lnTo>
                  <a:lnTo>
                    <a:pt x="235074" y="21878"/>
                  </a:lnTo>
                  <a:lnTo>
                    <a:pt x="226368" y="30864"/>
                  </a:lnTo>
                  <a:lnTo>
                    <a:pt x="226368" y="894"/>
                  </a:lnTo>
                  <a:lnTo>
                    <a:pt x="221010" y="5637"/>
                  </a:lnTo>
                  <a:lnTo>
                    <a:pt x="221010" y="21432"/>
                  </a:lnTo>
                  <a:lnTo>
                    <a:pt x="216322" y="21432"/>
                  </a:lnTo>
                  <a:lnTo>
                    <a:pt x="216322" y="13842"/>
                  </a:lnTo>
                  <a:lnTo>
                    <a:pt x="204490" y="13842"/>
                  </a:lnTo>
                  <a:lnTo>
                    <a:pt x="204490" y="29245"/>
                  </a:lnTo>
                  <a:lnTo>
                    <a:pt x="195114" y="29245"/>
                  </a:lnTo>
                  <a:lnTo>
                    <a:pt x="195114" y="11163"/>
                  </a:lnTo>
                  <a:lnTo>
                    <a:pt x="185961" y="11163"/>
                  </a:lnTo>
                  <a:lnTo>
                    <a:pt x="185961" y="29245"/>
                  </a:lnTo>
                  <a:lnTo>
                    <a:pt x="177255" y="29245"/>
                  </a:lnTo>
                  <a:lnTo>
                    <a:pt x="177255" y="16297"/>
                  </a:lnTo>
                  <a:lnTo>
                    <a:pt x="174799" y="16297"/>
                  </a:lnTo>
                  <a:lnTo>
                    <a:pt x="174799" y="29692"/>
                  </a:lnTo>
                  <a:lnTo>
                    <a:pt x="166316" y="26678"/>
                  </a:lnTo>
                  <a:lnTo>
                    <a:pt x="166316" y="19423"/>
                  </a:lnTo>
                  <a:lnTo>
                    <a:pt x="163190" y="19423"/>
                  </a:lnTo>
                  <a:lnTo>
                    <a:pt x="163190" y="11832"/>
                  </a:lnTo>
                  <a:lnTo>
                    <a:pt x="155600" y="11832"/>
                  </a:lnTo>
                  <a:lnTo>
                    <a:pt x="155600" y="19423"/>
                  </a:lnTo>
                  <a:lnTo>
                    <a:pt x="144884" y="19423"/>
                  </a:lnTo>
                  <a:lnTo>
                    <a:pt x="144884" y="15293"/>
                  </a:lnTo>
                  <a:lnTo>
                    <a:pt x="134615" y="11609"/>
                  </a:lnTo>
                  <a:lnTo>
                    <a:pt x="134615" y="23664"/>
                  </a:lnTo>
                  <a:lnTo>
                    <a:pt x="123900" y="23664"/>
                  </a:lnTo>
                  <a:lnTo>
                    <a:pt x="123900" y="13842"/>
                  </a:lnTo>
                  <a:lnTo>
                    <a:pt x="117426" y="13842"/>
                  </a:lnTo>
                  <a:lnTo>
                    <a:pt x="117426" y="5135"/>
                  </a:lnTo>
                  <a:lnTo>
                    <a:pt x="114523" y="5135"/>
                  </a:lnTo>
                  <a:lnTo>
                    <a:pt x="114523" y="2010"/>
                  </a:lnTo>
                  <a:lnTo>
                    <a:pt x="112738" y="2010"/>
                  </a:lnTo>
                  <a:lnTo>
                    <a:pt x="112738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Google Shape;12;p2"/>
            <p:cNvSpPr/>
            <p:nvPr userDrawn="1"/>
          </p:nvSpPr>
          <p:spPr>
            <a:xfrm>
              <a:off x="-24473" y="1489348"/>
              <a:ext cx="9144000" cy="1800200"/>
            </a:xfrm>
            <a:custGeom>
              <a:avLst/>
              <a:gdLst/>
              <a:ahLst/>
              <a:cxnLst/>
              <a:rect l="l" t="t" r="r" b="b"/>
              <a:pathLst>
                <a:path w="285750" h="39291" extrusionOk="0">
                  <a:moveTo>
                    <a:pt x="241381" y="11832"/>
                  </a:moveTo>
                  <a:lnTo>
                    <a:pt x="241381" y="15348"/>
                  </a:lnTo>
                  <a:lnTo>
                    <a:pt x="239762" y="15348"/>
                  </a:lnTo>
                  <a:lnTo>
                    <a:pt x="239762" y="11832"/>
                  </a:lnTo>
                  <a:close/>
                  <a:moveTo>
                    <a:pt x="244450" y="11832"/>
                  </a:moveTo>
                  <a:lnTo>
                    <a:pt x="244450" y="15348"/>
                  </a:lnTo>
                  <a:lnTo>
                    <a:pt x="242832" y="15348"/>
                  </a:lnTo>
                  <a:lnTo>
                    <a:pt x="242832" y="11832"/>
                  </a:lnTo>
                  <a:close/>
                  <a:moveTo>
                    <a:pt x="226591" y="8484"/>
                  </a:moveTo>
                  <a:lnTo>
                    <a:pt x="226591" y="17190"/>
                  </a:lnTo>
                  <a:lnTo>
                    <a:pt x="225698" y="17190"/>
                  </a:lnTo>
                  <a:lnTo>
                    <a:pt x="225698" y="9600"/>
                  </a:lnTo>
                  <a:lnTo>
                    <a:pt x="226591" y="8484"/>
                  </a:lnTo>
                  <a:close/>
                  <a:moveTo>
                    <a:pt x="241381" y="17134"/>
                  </a:moveTo>
                  <a:lnTo>
                    <a:pt x="241381" y="20650"/>
                  </a:lnTo>
                  <a:lnTo>
                    <a:pt x="239762" y="20650"/>
                  </a:lnTo>
                  <a:lnTo>
                    <a:pt x="239762" y="17134"/>
                  </a:lnTo>
                  <a:close/>
                  <a:moveTo>
                    <a:pt x="244450" y="17134"/>
                  </a:moveTo>
                  <a:lnTo>
                    <a:pt x="244450" y="20650"/>
                  </a:lnTo>
                  <a:lnTo>
                    <a:pt x="242832" y="20650"/>
                  </a:lnTo>
                  <a:lnTo>
                    <a:pt x="242832" y="17134"/>
                  </a:lnTo>
                  <a:close/>
                  <a:moveTo>
                    <a:pt x="194221" y="17860"/>
                  </a:moveTo>
                  <a:lnTo>
                    <a:pt x="194221" y="21320"/>
                  </a:lnTo>
                  <a:lnTo>
                    <a:pt x="192212" y="21320"/>
                  </a:lnTo>
                  <a:lnTo>
                    <a:pt x="192212" y="17860"/>
                  </a:lnTo>
                  <a:close/>
                  <a:moveTo>
                    <a:pt x="216098" y="20762"/>
                  </a:moveTo>
                  <a:lnTo>
                    <a:pt x="216098" y="21822"/>
                  </a:lnTo>
                  <a:lnTo>
                    <a:pt x="207169" y="21822"/>
                  </a:lnTo>
                  <a:lnTo>
                    <a:pt x="207169" y="20762"/>
                  </a:lnTo>
                  <a:close/>
                  <a:moveTo>
                    <a:pt x="64517" y="19869"/>
                  </a:moveTo>
                  <a:lnTo>
                    <a:pt x="64517" y="21878"/>
                  </a:lnTo>
                  <a:lnTo>
                    <a:pt x="62508" y="21878"/>
                  </a:lnTo>
                  <a:lnTo>
                    <a:pt x="62508" y="19869"/>
                  </a:lnTo>
                  <a:close/>
                  <a:moveTo>
                    <a:pt x="68312" y="19869"/>
                  </a:moveTo>
                  <a:lnTo>
                    <a:pt x="68312" y="21878"/>
                  </a:lnTo>
                  <a:lnTo>
                    <a:pt x="66303" y="21878"/>
                  </a:lnTo>
                  <a:lnTo>
                    <a:pt x="66303" y="19869"/>
                  </a:lnTo>
                  <a:close/>
                  <a:moveTo>
                    <a:pt x="45318" y="21208"/>
                  </a:moveTo>
                  <a:lnTo>
                    <a:pt x="45318" y="22213"/>
                  </a:lnTo>
                  <a:lnTo>
                    <a:pt x="40853" y="22213"/>
                  </a:lnTo>
                  <a:lnTo>
                    <a:pt x="40853" y="21208"/>
                  </a:lnTo>
                  <a:close/>
                  <a:moveTo>
                    <a:pt x="138522" y="19423"/>
                  </a:moveTo>
                  <a:lnTo>
                    <a:pt x="138857" y="19478"/>
                  </a:lnTo>
                  <a:lnTo>
                    <a:pt x="139192" y="19534"/>
                  </a:lnTo>
                  <a:lnTo>
                    <a:pt x="139471" y="19702"/>
                  </a:lnTo>
                  <a:lnTo>
                    <a:pt x="139694" y="19925"/>
                  </a:lnTo>
                  <a:lnTo>
                    <a:pt x="139917" y="20148"/>
                  </a:lnTo>
                  <a:lnTo>
                    <a:pt x="140084" y="20427"/>
                  </a:lnTo>
                  <a:lnTo>
                    <a:pt x="140140" y="20762"/>
                  </a:lnTo>
                  <a:lnTo>
                    <a:pt x="140196" y="21097"/>
                  </a:lnTo>
                  <a:lnTo>
                    <a:pt x="140140" y="21432"/>
                  </a:lnTo>
                  <a:lnTo>
                    <a:pt x="140084" y="21767"/>
                  </a:lnTo>
                  <a:lnTo>
                    <a:pt x="139917" y="22046"/>
                  </a:lnTo>
                  <a:lnTo>
                    <a:pt x="139694" y="22269"/>
                  </a:lnTo>
                  <a:lnTo>
                    <a:pt x="139471" y="22492"/>
                  </a:lnTo>
                  <a:lnTo>
                    <a:pt x="139192" y="22660"/>
                  </a:lnTo>
                  <a:lnTo>
                    <a:pt x="138857" y="22715"/>
                  </a:lnTo>
                  <a:lnTo>
                    <a:pt x="138522" y="22771"/>
                  </a:lnTo>
                  <a:lnTo>
                    <a:pt x="138187" y="22715"/>
                  </a:lnTo>
                  <a:lnTo>
                    <a:pt x="137852" y="22660"/>
                  </a:lnTo>
                  <a:lnTo>
                    <a:pt x="137573" y="22492"/>
                  </a:lnTo>
                  <a:lnTo>
                    <a:pt x="137350" y="22269"/>
                  </a:lnTo>
                  <a:lnTo>
                    <a:pt x="137127" y="22046"/>
                  </a:lnTo>
                  <a:lnTo>
                    <a:pt x="136959" y="21767"/>
                  </a:lnTo>
                  <a:lnTo>
                    <a:pt x="136903" y="21432"/>
                  </a:lnTo>
                  <a:lnTo>
                    <a:pt x="136847" y="21097"/>
                  </a:lnTo>
                  <a:lnTo>
                    <a:pt x="136903" y="20762"/>
                  </a:lnTo>
                  <a:lnTo>
                    <a:pt x="136959" y="20427"/>
                  </a:lnTo>
                  <a:lnTo>
                    <a:pt x="137127" y="20148"/>
                  </a:lnTo>
                  <a:lnTo>
                    <a:pt x="137350" y="19925"/>
                  </a:lnTo>
                  <a:lnTo>
                    <a:pt x="137573" y="19702"/>
                  </a:lnTo>
                  <a:lnTo>
                    <a:pt x="137852" y="19534"/>
                  </a:lnTo>
                  <a:lnTo>
                    <a:pt x="138187" y="19478"/>
                  </a:lnTo>
                  <a:lnTo>
                    <a:pt x="138522" y="19423"/>
                  </a:lnTo>
                  <a:close/>
                  <a:moveTo>
                    <a:pt x="64517" y="22883"/>
                  </a:moveTo>
                  <a:lnTo>
                    <a:pt x="64517" y="24892"/>
                  </a:lnTo>
                  <a:lnTo>
                    <a:pt x="62508" y="24892"/>
                  </a:lnTo>
                  <a:lnTo>
                    <a:pt x="62508" y="22883"/>
                  </a:lnTo>
                  <a:close/>
                  <a:moveTo>
                    <a:pt x="68312" y="22883"/>
                  </a:moveTo>
                  <a:lnTo>
                    <a:pt x="68312" y="24892"/>
                  </a:lnTo>
                  <a:lnTo>
                    <a:pt x="66303" y="24892"/>
                  </a:lnTo>
                  <a:lnTo>
                    <a:pt x="66303" y="22883"/>
                  </a:lnTo>
                  <a:close/>
                  <a:moveTo>
                    <a:pt x="216098" y="24334"/>
                  </a:moveTo>
                  <a:lnTo>
                    <a:pt x="216098" y="25450"/>
                  </a:lnTo>
                  <a:lnTo>
                    <a:pt x="207169" y="25450"/>
                  </a:lnTo>
                  <a:lnTo>
                    <a:pt x="207169" y="24334"/>
                  </a:lnTo>
                  <a:close/>
                  <a:moveTo>
                    <a:pt x="45318" y="24501"/>
                  </a:moveTo>
                  <a:lnTo>
                    <a:pt x="45318" y="25506"/>
                  </a:lnTo>
                  <a:lnTo>
                    <a:pt x="40853" y="25506"/>
                  </a:lnTo>
                  <a:lnTo>
                    <a:pt x="40853" y="24501"/>
                  </a:lnTo>
                  <a:close/>
                  <a:moveTo>
                    <a:pt x="241381" y="22380"/>
                  </a:moveTo>
                  <a:lnTo>
                    <a:pt x="241381" y="25897"/>
                  </a:lnTo>
                  <a:lnTo>
                    <a:pt x="239762" y="25897"/>
                  </a:lnTo>
                  <a:lnTo>
                    <a:pt x="239762" y="22380"/>
                  </a:lnTo>
                  <a:close/>
                  <a:moveTo>
                    <a:pt x="244450" y="22380"/>
                  </a:moveTo>
                  <a:lnTo>
                    <a:pt x="244450" y="25897"/>
                  </a:lnTo>
                  <a:lnTo>
                    <a:pt x="242832" y="25897"/>
                  </a:lnTo>
                  <a:lnTo>
                    <a:pt x="242832" y="22380"/>
                  </a:lnTo>
                  <a:close/>
                  <a:moveTo>
                    <a:pt x="194221" y="23106"/>
                  </a:moveTo>
                  <a:lnTo>
                    <a:pt x="194221" y="26566"/>
                  </a:lnTo>
                  <a:lnTo>
                    <a:pt x="192212" y="26566"/>
                  </a:lnTo>
                  <a:lnTo>
                    <a:pt x="192212" y="23106"/>
                  </a:lnTo>
                  <a:close/>
                  <a:moveTo>
                    <a:pt x="64517" y="25897"/>
                  </a:moveTo>
                  <a:lnTo>
                    <a:pt x="64517" y="27906"/>
                  </a:lnTo>
                  <a:lnTo>
                    <a:pt x="62508" y="27906"/>
                  </a:lnTo>
                  <a:lnTo>
                    <a:pt x="62508" y="25897"/>
                  </a:lnTo>
                  <a:close/>
                  <a:moveTo>
                    <a:pt x="68312" y="25897"/>
                  </a:moveTo>
                  <a:lnTo>
                    <a:pt x="68312" y="27906"/>
                  </a:lnTo>
                  <a:lnTo>
                    <a:pt x="66303" y="27906"/>
                  </a:lnTo>
                  <a:lnTo>
                    <a:pt x="66303" y="25897"/>
                  </a:lnTo>
                  <a:close/>
                  <a:moveTo>
                    <a:pt x="45318" y="27850"/>
                  </a:moveTo>
                  <a:lnTo>
                    <a:pt x="45318" y="28854"/>
                  </a:lnTo>
                  <a:lnTo>
                    <a:pt x="40853" y="28854"/>
                  </a:lnTo>
                  <a:lnTo>
                    <a:pt x="40853" y="27850"/>
                  </a:lnTo>
                  <a:close/>
                  <a:moveTo>
                    <a:pt x="216098" y="27906"/>
                  </a:moveTo>
                  <a:lnTo>
                    <a:pt x="216098" y="29022"/>
                  </a:lnTo>
                  <a:lnTo>
                    <a:pt x="207169" y="29022"/>
                  </a:lnTo>
                  <a:lnTo>
                    <a:pt x="207169" y="27906"/>
                  </a:lnTo>
                  <a:close/>
                  <a:moveTo>
                    <a:pt x="82767" y="28352"/>
                  </a:moveTo>
                  <a:lnTo>
                    <a:pt x="82934" y="28408"/>
                  </a:lnTo>
                  <a:lnTo>
                    <a:pt x="83214" y="28631"/>
                  </a:lnTo>
                  <a:lnTo>
                    <a:pt x="83437" y="28910"/>
                  </a:lnTo>
                  <a:lnTo>
                    <a:pt x="83493" y="29078"/>
                  </a:lnTo>
                  <a:lnTo>
                    <a:pt x="83493" y="29245"/>
                  </a:lnTo>
                  <a:lnTo>
                    <a:pt x="83493" y="29413"/>
                  </a:lnTo>
                  <a:lnTo>
                    <a:pt x="83437" y="29580"/>
                  </a:lnTo>
                  <a:lnTo>
                    <a:pt x="83214" y="29859"/>
                  </a:lnTo>
                  <a:lnTo>
                    <a:pt x="82934" y="30082"/>
                  </a:lnTo>
                  <a:lnTo>
                    <a:pt x="82767" y="30138"/>
                  </a:lnTo>
                  <a:lnTo>
                    <a:pt x="82432" y="30138"/>
                  </a:lnTo>
                  <a:lnTo>
                    <a:pt x="82265" y="30082"/>
                  </a:lnTo>
                  <a:lnTo>
                    <a:pt x="81986" y="29859"/>
                  </a:lnTo>
                  <a:lnTo>
                    <a:pt x="81762" y="29580"/>
                  </a:lnTo>
                  <a:lnTo>
                    <a:pt x="81707" y="29413"/>
                  </a:lnTo>
                  <a:lnTo>
                    <a:pt x="81707" y="29245"/>
                  </a:lnTo>
                  <a:lnTo>
                    <a:pt x="81707" y="29078"/>
                  </a:lnTo>
                  <a:lnTo>
                    <a:pt x="81762" y="28910"/>
                  </a:lnTo>
                  <a:lnTo>
                    <a:pt x="81986" y="28631"/>
                  </a:lnTo>
                  <a:lnTo>
                    <a:pt x="82265" y="28408"/>
                  </a:lnTo>
                  <a:lnTo>
                    <a:pt x="82432" y="28352"/>
                  </a:lnTo>
                  <a:close/>
                  <a:moveTo>
                    <a:pt x="45318" y="31143"/>
                  </a:moveTo>
                  <a:lnTo>
                    <a:pt x="45318" y="32147"/>
                  </a:lnTo>
                  <a:lnTo>
                    <a:pt x="40853" y="32147"/>
                  </a:lnTo>
                  <a:lnTo>
                    <a:pt x="40853" y="31143"/>
                  </a:lnTo>
                  <a:close/>
                  <a:moveTo>
                    <a:pt x="8037" y="28352"/>
                  </a:moveTo>
                  <a:lnTo>
                    <a:pt x="8037" y="32594"/>
                  </a:lnTo>
                  <a:lnTo>
                    <a:pt x="6028" y="32594"/>
                  </a:lnTo>
                  <a:lnTo>
                    <a:pt x="6028" y="28352"/>
                  </a:lnTo>
                  <a:close/>
                  <a:moveTo>
                    <a:pt x="216098" y="31533"/>
                  </a:moveTo>
                  <a:lnTo>
                    <a:pt x="216098" y="32594"/>
                  </a:lnTo>
                  <a:lnTo>
                    <a:pt x="207169" y="32594"/>
                  </a:lnTo>
                  <a:lnTo>
                    <a:pt x="207169" y="31533"/>
                  </a:lnTo>
                  <a:close/>
                  <a:moveTo>
                    <a:pt x="82767" y="31924"/>
                  </a:moveTo>
                  <a:lnTo>
                    <a:pt x="82934" y="31980"/>
                  </a:lnTo>
                  <a:lnTo>
                    <a:pt x="83214" y="32203"/>
                  </a:lnTo>
                  <a:lnTo>
                    <a:pt x="83437" y="32482"/>
                  </a:lnTo>
                  <a:lnTo>
                    <a:pt x="83493" y="32650"/>
                  </a:lnTo>
                  <a:lnTo>
                    <a:pt x="83493" y="32817"/>
                  </a:lnTo>
                  <a:lnTo>
                    <a:pt x="83493" y="32984"/>
                  </a:lnTo>
                  <a:lnTo>
                    <a:pt x="83437" y="33152"/>
                  </a:lnTo>
                  <a:lnTo>
                    <a:pt x="83214" y="33431"/>
                  </a:lnTo>
                  <a:lnTo>
                    <a:pt x="82934" y="33654"/>
                  </a:lnTo>
                  <a:lnTo>
                    <a:pt x="82767" y="33710"/>
                  </a:lnTo>
                  <a:lnTo>
                    <a:pt x="82432" y="33710"/>
                  </a:lnTo>
                  <a:lnTo>
                    <a:pt x="82265" y="33654"/>
                  </a:lnTo>
                  <a:lnTo>
                    <a:pt x="81986" y="33431"/>
                  </a:lnTo>
                  <a:lnTo>
                    <a:pt x="81762" y="33152"/>
                  </a:lnTo>
                  <a:lnTo>
                    <a:pt x="81707" y="32984"/>
                  </a:lnTo>
                  <a:lnTo>
                    <a:pt x="81707" y="32817"/>
                  </a:lnTo>
                  <a:lnTo>
                    <a:pt x="81707" y="32650"/>
                  </a:lnTo>
                  <a:lnTo>
                    <a:pt x="81762" y="32482"/>
                  </a:lnTo>
                  <a:lnTo>
                    <a:pt x="81986" y="32203"/>
                  </a:lnTo>
                  <a:lnTo>
                    <a:pt x="82265" y="31980"/>
                  </a:lnTo>
                  <a:lnTo>
                    <a:pt x="82432" y="31924"/>
                  </a:lnTo>
                  <a:close/>
                  <a:moveTo>
                    <a:pt x="109835" y="11609"/>
                  </a:moveTo>
                  <a:lnTo>
                    <a:pt x="109835" y="34603"/>
                  </a:lnTo>
                  <a:lnTo>
                    <a:pt x="109165" y="34603"/>
                  </a:lnTo>
                  <a:lnTo>
                    <a:pt x="109165" y="11609"/>
                  </a:lnTo>
                  <a:close/>
                  <a:moveTo>
                    <a:pt x="112068" y="11609"/>
                  </a:moveTo>
                  <a:lnTo>
                    <a:pt x="112068" y="34603"/>
                  </a:lnTo>
                  <a:lnTo>
                    <a:pt x="111398" y="34603"/>
                  </a:lnTo>
                  <a:lnTo>
                    <a:pt x="111398" y="11609"/>
                  </a:lnTo>
                  <a:close/>
                  <a:moveTo>
                    <a:pt x="114300" y="11609"/>
                  </a:moveTo>
                  <a:lnTo>
                    <a:pt x="114300" y="34603"/>
                  </a:lnTo>
                  <a:lnTo>
                    <a:pt x="113630" y="34603"/>
                  </a:lnTo>
                  <a:lnTo>
                    <a:pt x="113630" y="11609"/>
                  </a:lnTo>
                  <a:close/>
                  <a:moveTo>
                    <a:pt x="116532" y="11609"/>
                  </a:moveTo>
                  <a:lnTo>
                    <a:pt x="116532" y="34603"/>
                  </a:lnTo>
                  <a:lnTo>
                    <a:pt x="115863" y="34603"/>
                  </a:lnTo>
                  <a:lnTo>
                    <a:pt x="115863" y="11609"/>
                  </a:lnTo>
                  <a:close/>
                  <a:moveTo>
                    <a:pt x="45318" y="34491"/>
                  </a:moveTo>
                  <a:lnTo>
                    <a:pt x="45318" y="35496"/>
                  </a:lnTo>
                  <a:lnTo>
                    <a:pt x="40853" y="35496"/>
                  </a:lnTo>
                  <a:lnTo>
                    <a:pt x="40853" y="34491"/>
                  </a:lnTo>
                  <a:close/>
                  <a:moveTo>
                    <a:pt x="112291" y="1"/>
                  </a:moveTo>
                  <a:lnTo>
                    <a:pt x="112291" y="3572"/>
                  </a:lnTo>
                  <a:lnTo>
                    <a:pt x="110058" y="3572"/>
                  </a:lnTo>
                  <a:lnTo>
                    <a:pt x="110058" y="5582"/>
                  </a:lnTo>
                  <a:lnTo>
                    <a:pt x="108272" y="5582"/>
                  </a:lnTo>
                  <a:lnTo>
                    <a:pt x="108272" y="8707"/>
                  </a:lnTo>
                  <a:lnTo>
                    <a:pt x="105817" y="8707"/>
                  </a:lnTo>
                  <a:lnTo>
                    <a:pt x="105817" y="32817"/>
                  </a:lnTo>
                  <a:lnTo>
                    <a:pt x="102468" y="32817"/>
                  </a:lnTo>
                  <a:lnTo>
                    <a:pt x="102468" y="19869"/>
                  </a:lnTo>
                  <a:lnTo>
                    <a:pt x="90413" y="19869"/>
                  </a:lnTo>
                  <a:lnTo>
                    <a:pt x="90413" y="30585"/>
                  </a:lnTo>
                  <a:lnTo>
                    <a:pt x="85279" y="32817"/>
                  </a:lnTo>
                  <a:lnTo>
                    <a:pt x="85279" y="26343"/>
                  </a:lnTo>
                  <a:lnTo>
                    <a:pt x="80144" y="26343"/>
                  </a:lnTo>
                  <a:lnTo>
                    <a:pt x="80144" y="32817"/>
                  </a:lnTo>
                  <a:lnTo>
                    <a:pt x="75456" y="32817"/>
                  </a:lnTo>
                  <a:lnTo>
                    <a:pt x="75456" y="28129"/>
                  </a:lnTo>
                  <a:lnTo>
                    <a:pt x="71661" y="28129"/>
                  </a:lnTo>
                  <a:lnTo>
                    <a:pt x="71661" y="14734"/>
                  </a:lnTo>
                  <a:lnTo>
                    <a:pt x="59159" y="16967"/>
                  </a:lnTo>
                  <a:lnTo>
                    <a:pt x="59159" y="28129"/>
                  </a:lnTo>
                  <a:lnTo>
                    <a:pt x="53355" y="28129"/>
                  </a:lnTo>
                  <a:lnTo>
                    <a:pt x="53355" y="32817"/>
                  </a:lnTo>
                  <a:lnTo>
                    <a:pt x="47997" y="32817"/>
                  </a:lnTo>
                  <a:lnTo>
                    <a:pt x="47997" y="17413"/>
                  </a:lnTo>
                  <a:lnTo>
                    <a:pt x="43979" y="17413"/>
                  </a:lnTo>
                  <a:lnTo>
                    <a:pt x="43979" y="8707"/>
                  </a:lnTo>
                  <a:lnTo>
                    <a:pt x="34603" y="8707"/>
                  </a:lnTo>
                  <a:lnTo>
                    <a:pt x="34603" y="5582"/>
                  </a:lnTo>
                  <a:lnTo>
                    <a:pt x="30584" y="5582"/>
                  </a:lnTo>
                  <a:lnTo>
                    <a:pt x="30584" y="8707"/>
                  </a:lnTo>
                  <a:lnTo>
                    <a:pt x="28352" y="8707"/>
                  </a:lnTo>
                  <a:lnTo>
                    <a:pt x="28352" y="29022"/>
                  </a:lnTo>
                  <a:lnTo>
                    <a:pt x="22994" y="29022"/>
                  </a:lnTo>
                  <a:lnTo>
                    <a:pt x="22994" y="19869"/>
                  </a:lnTo>
                  <a:lnTo>
                    <a:pt x="21375" y="19869"/>
                  </a:lnTo>
                  <a:lnTo>
                    <a:pt x="21208" y="19199"/>
                  </a:lnTo>
                  <a:lnTo>
                    <a:pt x="20985" y="18641"/>
                  </a:lnTo>
                  <a:lnTo>
                    <a:pt x="20594" y="18083"/>
                  </a:lnTo>
                  <a:lnTo>
                    <a:pt x="20148" y="17637"/>
                  </a:lnTo>
                  <a:lnTo>
                    <a:pt x="19645" y="17246"/>
                  </a:lnTo>
                  <a:lnTo>
                    <a:pt x="19031" y="16967"/>
                  </a:lnTo>
                  <a:lnTo>
                    <a:pt x="18417" y="16799"/>
                  </a:lnTo>
                  <a:lnTo>
                    <a:pt x="17748" y="16744"/>
                  </a:lnTo>
                  <a:lnTo>
                    <a:pt x="17078" y="16799"/>
                  </a:lnTo>
                  <a:lnTo>
                    <a:pt x="16464" y="16967"/>
                  </a:lnTo>
                  <a:lnTo>
                    <a:pt x="15850" y="17246"/>
                  </a:lnTo>
                  <a:lnTo>
                    <a:pt x="15348" y="17637"/>
                  </a:lnTo>
                  <a:lnTo>
                    <a:pt x="14901" y="18083"/>
                  </a:lnTo>
                  <a:lnTo>
                    <a:pt x="14511" y="18641"/>
                  </a:lnTo>
                  <a:lnTo>
                    <a:pt x="14288" y="19199"/>
                  </a:lnTo>
                  <a:lnTo>
                    <a:pt x="14120" y="19869"/>
                  </a:lnTo>
                  <a:lnTo>
                    <a:pt x="12502" y="19869"/>
                  </a:lnTo>
                  <a:lnTo>
                    <a:pt x="12502" y="25004"/>
                  </a:lnTo>
                  <a:lnTo>
                    <a:pt x="4242" y="27236"/>
                  </a:lnTo>
                  <a:lnTo>
                    <a:pt x="4242" y="32817"/>
                  </a:lnTo>
                  <a:lnTo>
                    <a:pt x="0" y="32817"/>
                  </a:lnTo>
                  <a:lnTo>
                    <a:pt x="0" y="39291"/>
                  </a:lnTo>
                  <a:lnTo>
                    <a:pt x="285750" y="39291"/>
                  </a:lnTo>
                  <a:lnTo>
                    <a:pt x="285750" y="29022"/>
                  </a:lnTo>
                  <a:lnTo>
                    <a:pt x="277490" y="29022"/>
                  </a:lnTo>
                  <a:lnTo>
                    <a:pt x="277490" y="14734"/>
                  </a:lnTo>
                  <a:lnTo>
                    <a:pt x="268114" y="14734"/>
                  </a:lnTo>
                  <a:lnTo>
                    <a:pt x="268114" y="22994"/>
                  </a:lnTo>
                  <a:lnTo>
                    <a:pt x="259407" y="22994"/>
                  </a:lnTo>
                  <a:lnTo>
                    <a:pt x="259407" y="19869"/>
                  </a:lnTo>
                  <a:lnTo>
                    <a:pt x="258514" y="19869"/>
                  </a:lnTo>
                  <a:lnTo>
                    <a:pt x="258514" y="16744"/>
                  </a:lnTo>
                  <a:lnTo>
                    <a:pt x="257845" y="16744"/>
                  </a:lnTo>
                  <a:lnTo>
                    <a:pt x="257845" y="19869"/>
                  </a:lnTo>
                  <a:lnTo>
                    <a:pt x="257175" y="19869"/>
                  </a:lnTo>
                  <a:lnTo>
                    <a:pt x="257175" y="22994"/>
                  </a:lnTo>
                  <a:lnTo>
                    <a:pt x="255389" y="22994"/>
                  </a:lnTo>
                  <a:lnTo>
                    <a:pt x="255389" y="32817"/>
                  </a:lnTo>
                  <a:lnTo>
                    <a:pt x="249808" y="32817"/>
                  </a:lnTo>
                  <a:lnTo>
                    <a:pt x="249808" y="8707"/>
                  </a:lnTo>
                  <a:lnTo>
                    <a:pt x="246683" y="8707"/>
                  </a:lnTo>
                  <a:lnTo>
                    <a:pt x="246627" y="8260"/>
                  </a:lnTo>
                  <a:lnTo>
                    <a:pt x="246571" y="7870"/>
                  </a:lnTo>
                  <a:lnTo>
                    <a:pt x="246459" y="7423"/>
                  </a:lnTo>
                  <a:lnTo>
                    <a:pt x="246292" y="7033"/>
                  </a:lnTo>
                  <a:lnTo>
                    <a:pt x="246125" y="6698"/>
                  </a:lnTo>
                  <a:lnTo>
                    <a:pt x="245901" y="6307"/>
                  </a:lnTo>
                  <a:lnTo>
                    <a:pt x="245622" y="6028"/>
                  </a:lnTo>
                  <a:lnTo>
                    <a:pt x="245343" y="5693"/>
                  </a:lnTo>
                  <a:lnTo>
                    <a:pt x="245064" y="5414"/>
                  </a:lnTo>
                  <a:lnTo>
                    <a:pt x="244729" y="5191"/>
                  </a:lnTo>
                  <a:lnTo>
                    <a:pt x="244394" y="4968"/>
                  </a:lnTo>
                  <a:lnTo>
                    <a:pt x="244004" y="4800"/>
                  </a:lnTo>
                  <a:lnTo>
                    <a:pt x="243613" y="4633"/>
                  </a:lnTo>
                  <a:lnTo>
                    <a:pt x="243167" y="4577"/>
                  </a:lnTo>
                  <a:lnTo>
                    <a:pt x="242776" y="4465"/>
                  </a:lnTo>
                  <a:lnTo>
                    <a:pt x="241883" y="4465"/>
                  </a:lnTo>
                  <a:lnTo>
                    <a:pt x="241492" y="4577"/>
                  </a:lnTo>
                  <a:lnTo>
                    <a:pt x="241046" y="4633"/>
                  </a:lnTo>
                  <a:lnTo>
                    <a:pt x="240655" y="4800"/>
                  </a:lnTo>
                  <a:lnTo>
                    <a:pt x="240264" y="4968"/>
                  </a:lnTo>
                  <a:lnTo>
                    <a:pt x="239930" y="5191"/>
                  </a:lnTo>
                  <a:lnTo>
                    <a:pt x="239595" y="5414"/>
                  </a:lnTo>
                  <a:lnTo>
                    <a:pt x="239316" y="5693"/>
                  </a:lnTo>
                  <a:lnTo>
                    <a:pt x="239037" y="6028"/>
                  </a:lnTo>
                  <a:lnTo>
                    <a:pt x="238758" y="6307"/>
                  </a:lnTo>
                  <a:lnTo>
                    <a:pt x="238534" y="6698"/>
                  </a:lnTo>
                  <a:lnTo>
                    <a:pt x="238367" y="7033"/>
                  </a:lnTo>
                  <a:lnTo>
                    <a:pt x="238199" y="7423"/>
                  </a:lnTo>
                  <a:lnTo>
                    <a:pt x="238088" y="7870"/>
                  </a:lnTo>
                  <a:lnTo>
                    <a:pt x="238032" y="8260"/>
                  </a:lnTo>
                  <a:lnTo>
                    <a:pt x="237976" y="8707"/>
                  </a:lnTo>
                  <a:lnTo>
                    <a:pt x="235074" y="8707"/>
                  </a:lnTo>
                  <a:lnTo>
                    <a:pt x="235074" y="26120"/>
                  </a:lnTo>
                  <a:lnTo>
                    <a:pt x="228600" y="32817"/>
                  </a:lnTo>
                  <a:lnTo>
                    <a:pt x="228600" y="3126"/>
                  </a:lnTo>
                  <a:lnTo>
                    <a:pt x="221010" y="9823"/>
                  </a:lnTo>
                  <a:lnTo>
                    <a:pt x="221010" y="25004"/>
                  </a:lnTo>
                  <a:lnTo>
                    <a:pt x="218554" y="25004"/>
                  </a:lnTo>
                  <a:lnTo>
                    <a:pt x="218554" y="17413"/>
                  </a:lnTo>
                  <a:lnTo>
                    <a:pt x="204490" y="17413"/>
                  </a:lnTo>
                  <a:lnTo>
                    <a:pt x="204490" y="32817"/>
                  </a:lnTo>
                  <a:lnTo>
                    <a:pt x="197346" y="32817"/>
                  </a:lnTo>
                  <a:lnTo>
                    <a:pt x="197346" y="14734"/>
                  </a:lnTo>
                  <a:lnTo>
                    <a:pt x="195114" y="14734"/>
                  </a:lnTo>
                  <a:lnTo>
                    <a:pt x="195114" y="12279"/>
                  </a:lnTo>
                  <a:lnTo>
                    <a:pt x="191542" y="12279"/>
                  </a:lnTo>
                  <a:lnTo>
                    <a:pt x="191542" y="14734"/>
                  </a:lnTo>
                  <a:lnTo>
                    <a:pt x="185961" y="14734"/>
                  </a:lnTo>
                  <a:lnTo>
                    <a:pt x="185961" y="32817"/>
                  </a:lnTo>
                  <a:lnTo>
                    <a:pt x="179487" y="32817"/>
                  </a:lnTo>
                  <a:lnTo>
                    <a:pt x="179487" y="19869"/>
                  </a:lnTo>
                  <a:lnTo>
                    <a:pt x="177478" y="19869"/>
                  </a:lnTo>
                  <a:lnTo>
                    <a:pt x="177478" y="16744"/>
                  </a:lnTo>
                  <a:lnTo>
                    <a:pt x="176808" y="16744"/>
                  </a:lnTo>
                  <a:lnTo>
                    <a:pt x="176808" y="19869"/>
                  </a:lnTo>
                  <a:lnTo>
                    <a:pt x="174799" y="19869"/>
                  </a:lnTo>
                  <a:lnTo>
                    <a:pt x="174799" y="32817"/>
                  </a:lnTo>
                  <a:lnTo>
                    <a:pt x="168548" y="30585"/>
                  </a:lnTo>
                  <a:lnTo>
                    <a:pt x="168548" y="22994"/>
                  </a:lnTo>
                  <a:lnTo>
                    <a:pt x="165422" y="22994"/>
                  </a:lnTo>
                  <a:lnTo>
                    <a:pt x="165422" y="15404"/>
                  </a:lnTo>
                  <a:lnTo>
                    <a:pt x="155600" y="15404"/>
                  </a:lnTo>
                  <a:lnTo>
                    <a:pt x="155600" y="22994"/>
                  </a:lnTo>
                  <a:lnTo>
                    <a:pt x="147117" y="22994"/>
                  </a:lnTo>
                  <a:lnTo>
                    <a:pt x="147117" y="19199"/>
                  </a:lnTo>
                  <a:lnTo>
                    <a:pt x="134615" y="14734"/>
                  </a:lnTo>
                  <a:lnTo>
                    <a:pt x="134615" y="27236"/>
                  </a:lnTo>
                  <a:lnTo>
                    <a:pt x="126132" y="27236"/>
                  </a:lnTo>
                  <a:lnTo>
                    <a:pt x="126132" y="17413"/>
                  </a:lnTo>
                  <a:lnTo>
                    <a:pt x="119658" y="17413"/>
                  </a:lnTo>
                  <a:lnTo>
                    <a:pt x="119658" y="8707"/>
                  </a:lnTo>
                  <a:lnTo>
                    <a:pt x="116756" y="8707"/>
                  </a:lnTo>
                  <a:lnTo>
                    <a:pt x="116756" y="5582"/>
                  </a:lnTo>
                  <a:lnTo>
                    <a:pt x="114970" y="5582"/>
                  </a:lnTo>
                  <a:lnTo>
                    <a:pt x="114970" y="3572"/>
                  </a:lnTo>
                  <a:lnTo>
                    <a:pt x="112961" y="3572"/>
                  </a:lnTo>
                  <a:lnTo>
                    <a:pt x="1129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8" name="7 Rectángulo"/>
          <p:cNvSpPr/>
          <p:nvPr/>
        </p:nvSpPr>
        <p:spPr>
          <a:xfrm>
            <a:off x="0" y="2671300"/>
            <a:ext cx="9152615" cy="3043700"/>
          </a:xfrm>
          <a:custGeom>
            <a:avLst/>
            <a:gdLst>
              <a:gd name="connsiteX0" fmla="*/ 0 w 9144000"/>
              <a:gd name="connsiteY0" fmla="*/ 0 h 5715000"/>
              <a:gd name="connsiteX1" fmla="*/ 9144000 w 9144000"/>
              <a:gd name="connsiteY1" fmla="*/ 0 h 5715000"/>
              <a:gd name="connsiteX2" fmla="*/ 9144000 w 9144000"/>
              <a:gd name="connsiteY2" fmla="*/ 5715000 h 5715000"/>
              <a:gd name="connsiteX3" fmla="*/ 0 w 9144000"/>
              <a:gd name="connsiteY3" fmla="*/ 5715000 h 5715000"/>
              <a:gd name="connsiteX4" fmla="*/ 0 w 9144000"/>
              <a:gd name="connsiteY4" fmla="*/ 0 h 5715000"/>
              <a:gd name="connsiteX0" fmla="*/ 0 w 9144000"/>
              <a:gd name="connsiteY0" fmla="*/ 3573194 h 5715000"/>
              <a:gd name="connsiteX1" fmla="*/ 9144000 w 9144000"/>
              <a:gd name="connsiteY1" fmla="*/ 0 h 5715000"/>
              <a:gd name="connsiteX2" fmla="*/ 9144000 w 9144000"/>
              <a:gd name="connsiteY2" fmla="*/ 5715000 h 5715000"/>
              <a:gd name="connsiteX3" fmla="*/ 0 w 9144000"/>
              <a:gd name="connsiteY3" fmla="*/ 5715000 h 5715000"/>
              <a:gd name="connsiteX4" fmla="*/ 0 w 9144000"/>
              <a:gd name="connsiteY4" fmla="*/ 3573194 h 5715000"/>
              <a:gd name="connsiteX0" fmla="*/ 0 w 9144000"/>
              <a:gd name="connsiteY0" fmla="*/ 28136 h 2169942"/>
              <a:gd name="connsiteX1" fmla="*/ 9129932 w 9144000"/>
              <a:gd name="connsiteY1" fmla="*/ 0 h 2169942"/>
              <a:gd name="connsiteX2" fmla="*/ 9144000 w 9144000"/>
              <a:gd name="connsiteY2" fmla="*/ 2169942 h 2169942"/>
              <a:gd name="connsiteX3" fmla="*/ 0 w 9144000"/>
              <a:gd name="connsiteY3" fmla="*/ 2169942 h 2169942"/>
              <a:gd name="connsiteX4" fmla="*/ 0 w 9144000"/>
              <a:gd name="connsiteY4" fmla="*/ 28136 h 2169942"/>
              <a:gd name="connsiteX0" fmla="*/ 0 w 9144000"/>
              <a:gd name="connsiteY0" fmla="*/ 1125441 h 3267247"/>
              <a:gd name="connsiteX1" fmla="*/ 9129932 w 9144000"/>
              <a:gd name="connsiteY1" fmla="*/ 1097305 h 3267247"/>
              <a:gd name="connsiteX2" fmla="*/ 9144000 w 9144000"/>
              <a:gd name="connsiteY2" fmla="*/ 3267247 h 3267247"/>
              <a:gd name="connsiteX3" fmla="*/ 0 w 9144000"/>
              <a:gd name="connsiteY3" fmla="*/ 3267247 h 3267247"/>
              <a:gd name="connsiteX4" fmla="*/ 0 w 9144000"/>
              <a:gd name="connsiteY4" fmla="*/ 1125441 h 3267247"/>
              <a:gd name="connsiteX0" fmla="*/ 0 w 9144000"/>
              <a:gd name="connsiteY0" fmla="*/ 881924 h 3023730"/>
              <a:gd name="connsiteX1" fmla="*/ 9129932 w 9144000"/>
              <a:gd name="connsiteY1" fmla="*/ 853788 h 3023730"/>
              <a:gd name="connsiteX2" fmla="*/ 9144000 w 9144000"/>
              <a:gd name="connsiteY2" fmla="*/ 3023730 h 3023730"/>
              <a:gd name="connsiteX3" fmla="*/ 0 w 9144000"/>
              <a:gd name="connsiteY3" fmla="*/ 3023730 h 3023730"/>
              <a:gd name="connsiteX4" fmla="*/ 0 w 9144000"/>
              <a:gd name="connsiteY4" fmla="*/ 881924 h 3023730"/>
              <a:gd name="connsiteX0" fmla="*/ 0 w 9157122"/>
              <a:gd name="connsiteY0" fmla="*/ 897896 h 3039702"/>
              <a:gd name="connsiteX1" fmla="*/ 9156458 w 9157122"/>
              <a:gd name="connsiteY1" fmla="*/ 850710 h 3039702"/>
              <a:gd name="connsiteX2" fmla="*/ 9144000 w 9157122"/>
              <a:gd name="connsiteY2" fmla="*/ 3039702 h 3039702"/>
              <a:gd name="connsiteX3" fmla="*/ 0 w 9157122"/>
              <a:gd name="connsiteY3" fmla="*/ 3039702 h 3039702"/>
              <a:gd name="connsiteX4" fmla="*/ 0 w 9157122"/>
              <a:gd name="connsiteY4" fmla="*/ 897896 h 3039702"/>
              <a:gd name="connsiteX0" fmla="*/ 0 w 9150567"/>
              <a:gd name="connsiteY0" fmla="*/ 901894 h 3043700"/>
              <a:gd name="connsiteX1" fmla="*/ 9149649 w 9150567"/>
              <a:gd name="connsiteY1" fmla="*/ 849945 h 3043700"/>
              <a:gd name="connsiteX2" fmla="*/ 9144000 w 9150567"/>
              <a:gd name="connsiteY2" fmla="*/ 3043700 h 3043700"/>
              <a:gd name="connsiteX3" fmla="*/ 0 w 9150567"/>
              <a:gd name="connsiteY3" fmla="*/ 3043700 h 3043700"/>
              <a:gd name="connsiteX4" fmla="*/ 0 w 9150567"/>
              <a:gd name="connsiteY4" fmla="*/ 901894 h 304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567" h="3043700">
                <a:moveTo>
                  <a:pt x="0" y="901894"/>
                </a:moveTo>
                <a:cubicBezTo>
                  <a:pt x="2283656" y="2243014"/>
                  <a:pt x="6823790" y="-1630657"/>
                  <a:pt x="9149649" y="849945"/>
                </a:cubicBezTo>
                <a:cubicBezTo>
                  <a:pt x="9154338" y="1573259"/>
                  <a:pt x="9139311" y="2320386"/>
                  <a:pt x="9144000" y="3043700"/>
                </a:cubicBezTo>
                <a:lnTo>
                  <a:pt x="0" y="3043700"/>
                </a:lnTo>
                <a:lnTo>
                  <a:pt x="0" y="9018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9" name="7 Rectángulo"/>
          <p:cNvSpPr/>
          <p:nvPr/>
        </p:nvSpPr>
        <p:spPr>
          <a:xfrm>
            <a:off x="-7311" y="2911752"/>
            <a:ext cx="9170526" cy="1244108"/>
          </a:xfrm>
          <a:custGeom>
            <a:avLst/>
            <a:gdLst>
              <a:gd name="connsiteX0" fmla="*/ 0 w 9144000"/>
              <a:gd name="connsiteY0" fmla="*/ 0 h 5715000"/>
              <a:gd name="connsiteX1" fmla="*/ 9144000 w 9144000"/>
              <a:gd name="connsiteY1" fmla="*/ 0 h 5715000"/>
              <a:gd name="connsiteX2" fmla="*/ 9144000 w 9144000"/>
              <a:gd name="connsiteY2" fmla="*/ 5715000 h 5715000"/>
              <a:gd name="connsiteX3" fmla="*/ 0 w 9144000"/>
              <a:gd name="connsiteY3" fmla="*/ 5715000 h 5715000"/>
              <a:gd name="connsiteX4" fmla="*/ 0 w 9144000"/>
              <a:gd name="connsiteY4" fmla="*/ 0 h 5715000"/>
              <a:gd name="connsiteX0" fmla="*/ 0 w 9144000"/>
              <a:gd name="connsiteY0" fmla="*/ 3573194 h 5715000"/>
              <a:gd name="connsiteX1" fmla="*/ 9144000 w 9144000"/>
              <a:gd name="connsiteY1" fmla="*/ 0 h 5715000"/>
              <a:gd name="connsiteX2" fmla="*/ 9144000 w 9144000"/>
              <a:gd name="connsiteY2" fmla="*/ 5715000 h 5715000"/>
              <a:gd name="connsiteX3" fmla="*/ 0 w 9144000"/>
              <a:gd name="connsiteY3" fmla="*/ 5715000 h 5715000"/>
              <a:gd name="connsiteX4" fmla="*/ 0 w 9144000"/>
              <a:gd name="connsiteY4" fmla="*/ 3573194 h 5715000"/>
              <a:gd name="connsiteX0" fmla="*/ 0 w 9144000"/>
              <a:gd name="connsiteY0" fmla="*/ 28136 h 2169942"/>
              <a:gd name="connsiteX1" fmla="*/ 9129932 w 9144000"/>
              <a:gd name="connsiteY1" fmla="*/ 0 h 2169942"/>
              <a:gd name="connsiteX2" fmla="*/ 9144000 w 9144000"/>
              <a:gd name="connsiteY2" fmla="*/ 2169942 h 2169942"/>
              <a:gd name="connsiteX3" fmla="*/ 0 w 9144000"/>
              <a:gd name="connsiteY3" fmla="*/ 2169942 h 2169942"/>
              <a:gd name="connsiteX4" fmla="*/ 0 w 9144000"/>
              <a:gd name="connsiteY4" fmla="*/ 28136 h 2169942"/>
              <a:gd name="connsiteX0" fmla="*/ 0 w 9144000"/>
              <a:gd name="connsiteY0" fmla="*/ 1125441 h 3267247"/>
              <a:gd name="connsiteX1" fmla="*/ 9129932 w 9144000"/>
              <a:gd name="connsiteY1" fmla="*/ 1097305 h 3267247"/>
              <a:gd name="connsiteX2" fmla="*/ 9144000 w 9144000"/>
              <a:gd name="connsiteY2" fmla="*/ 3267247 h 3267247"/>
              <a:gd name="connsiteX3" fmla="*/ 0 w 9144000"/>
              <a:gd name="connsiteY3" fmla="*/ 3267247 h 3267247"/>
              <a:gd name="connsiteX4" fmla="*/ 0 w 9144000"/>
              <a:gd name="connsiteY4" fmla="*/ 1125441 h 3267247"/>
              <a:gd name="connsiteX0" fmla="*/ 0 w 9144000"/>
              <a:gd name="connsiteY0" fmla="*/ 881924 h 3023730"/>
              <a:gd name="connsiteX1" fmla="*/ 9129932 w 9144000"/>
              <a:gd name="connsiteY1" fmla="*/ 853788 h 3023730"/>
              <a:gd name="connsiteX2" fmla="*/ 9144000 w 9144000"/>
              <a:gd name="connsiteY2" fmla="*/ 3023730 h 3023730"/>
              <a:gd name="connsiteX3" fmla="*/ 0 w 9144000"/>
              <a:gd name="connsiteY3" fmla="*/ 3023730 h 3023730"/>
              <a:gd name="connsiteX4" fmla="*/ 0 w 9144000"/>
              <a:gd name="connsiteY4" fmla="*/ 881924 h 3023730"/>
              <a:gd name="connsiteX0" fmla="*/ 0 w 9157122"/>
              <a:gd name="connsiteY0" fmla="*/ 897896 h 3039702"/>
              <a:gd name="connsiteX1" fmla="*/ 9156458 w 9157122"/>
              <a:gd name="connsiteY1" fmla="*/ 850710 h 3039702"/>
              <a:gd name="connsiteX2" fmla="*/ 9144000 w 9157122"/>
              <a:gd name="connsiteY2" fmla="*/ 3039702 h 3039702"/>
              <a:gd name="connsiteX3" fmla="*/ 0 w 9157122"/>
              <a:gd name="connsiteY3" fmla="*/ 3039702 h 3039702"/>
              <a:gd name="connsiteX4" fmla="*/ 0 w 9157122"/>
              <a:gd name="connsiteY4" fmla="*/ 897896 h 3039702"/>
              <a:gd name="connsiteX0" fmla="*/ 0 w 9150567"/>
              <a:gd name="connsiteY0" fmla="*/ 901894 h 3043700"/>
              <a:gd name="connsiteX1" fmla="*/ 9149649 w 9150567"/>
              <a:gd name="connsiteY1" fmla="*/ 849945 h 3043700"/>
              <a:gd name="connsiteX2" fmla="*/ 9144000 w 9150567"/>
              <a:gd name="connsiteY2" fmla="*/ 3043700 h 3043700"/>
              <a:gd name="connsiteX3" fmla="*/ 0 w 9150567"/>
              <a:gd name="connsiteY3" fmla="*/ 3043700 h 3043700"/>
              <a:gd name="connsiteX4" fmla="*/ 0 w 9150567"/>
              <a:gd name="connsiteY4" fmla="*/ 901894 h 3043700"/>
              <a:gd name="connsiteX0" fmla="*/ 26627 w 9177194"/>
              <a:gd name="connsiteY0" fmla="*/ 901894 h 12044799"/>
              <a:gd name="connsiteX1" fmla="*/ 9176276 w 9177194"/>
              <a:gd name="connsiteY1" fmla="*/ 849945 h 12044799"/>
              <a:gd name="connsiteX2" fmla="*/ 9170627 w 9177194"/>
              <a:gd name="connsiteY2" fmla="*/ 3043700 h 12044799"/>
              <a:gd name="connsiteX3" fmla="*/ 0 w 9177194"/>
              <a:gd name="connsiteY3" fmla="*/ 12044799 h 12044799"/>
              <a:gd name="connsiteX4" fmla="*/ 26627 w 9177194"/>
              <a:gd name="connsiteY4" fmla="*/ 901894 h 12044799"/>
              <a:gd name="connsiteX0" fmla="*/ 17751 w 9177194"/>
              <a:gd name="connsiteY0" fmla="*/ 11216763 h 12319788"/>
              <a:gd name="connsiteX1" fmla="*/ 9176276 w 9177194"/>
              <a:gd name="connsiteY1" fmla="*/ 281662 h 12319788"/>
              <a:gd name="connsiteX2" fmla="*/ 9170627 w 9177194"/>
              <a:gd name="connsiteY2" fmla="*/ 2475417 h 12319788"/>
              <a:gd name="connsiteX3" fmla="*/ 0 w 9177194"/>
              <a:gd name="connsiteY3" fmla="*/ 11476516 h 12319788"/>
              <a:gd name="connsiteX4" fmla="*/ 17751 w 9177194"/>
              <a:gd name="connsiteY4" fmla="*/ 11216763 h 12319788"/>
              <a:gd name="connsiteX0" fmla="*/ 17751 w 9177194"/>
              <a:gd name="connsiteY0" fmla="*/ 11323223 h 12426248"/>
              <a:gd name="connsiteX1" fmla="*/ 9176276 w 9177194"/>
              <a:gd name="connsiteY1" fmla="*/ 388122 h 12426248"/>
              <a:gd name="connsiteX2" fmla="*/ 9170627 w 9177194"/>
              <a:gd name="connsiteY2" fmla="*/ 2581877 h 12426248"/>
              <a:gd name="connsiteX3" fmla="*/ 0 w 9177194"/>
              <a:gd name="connsiteY3" fmla="*/ 11582976 h 12426248"/>
              <a:gd name="connsiteX4" fmla="*/ 17751 w 9177194"/>
              <a:gd name="connsiteY4" fmla="*/ 11323223 h 12426248"/>
              <a:gd name="connsiteX0" fmla="*/ 17751 w 9170627"/>
              <a:gd name="connsiteY0" fmla="*/ 12514725 h 13617750"/>
              <a:gd name="connsiteX1" fmla="*/ 9167401 w 9170627"/>
              <a:gd name="connsiteY1" fmla="*/ 352202 h 13617750"/>
              <a:gd name="connsiteX2" fmla="*/ 9170627 w 9170627"/>
              <a:gd name="connsiteY2" fmla="*/ 3773379 h 13617750"/>
              <a:gd name="connsiteX3" fmla="*/ 0 w 9170627"/>
              <a:gd name="connsiteY3" fmla="*/ 12774478 h 13617750"/>
              <a:gd name="connsiteX4" fmla="*/ 17751 w 9170627"/>
              <a:gd name="connsiteY4" fmla="*/ 12514725 h 13617750"/>
              <a:gd name="connsiteX0" fmla="*/ 17751 w 9170627"/>
              <a:gd name="connsiteY0" fmla="*/ 19130074 h 20233099"/>
              <a:gd name="connsiteX1" fmla="*/ 9167401 w 9170627"/>
              <a:gd name="connsiteY1" fmla="*/ 6967551 h 20233099"/>
              <a:gd name="connsiteX2" fmla="*/ 9170627 w 9170627"/>
              <a:gd name="connsiteY2" fmla="*/ 10388728 h 20233099"/>
              <a:gd name="connsiteX3" fmla="*/ 0 w 9170627"/>
              <a:gd name="connsiteY3" fmla="*/ 19389827 h 20233099"/>
              <a:gd name="connsiteX4" fmla="*/ 17751 w 9170627"/>
              <a:gd name="connsiteY4" fmla="*/ 19130074 h 20233099"/>
              <a:gd name="connsiteX0" fmla="*/ 2562 w 9173189"/>
              <a:gd name="connsiteY0" fmla="*/ 10723739 h 21621151"/>
              <a:gd name="connsiteX1" fmla="*/ 9169963 w 9173189"/>
              <a:gd name="connsiteY1" fmla="*/ 9198875 h 21621151"/>
              <a:gd name="connsiteX2" fmla="*/ 9173189 w 9173189"/>
              <a:gd name="connsiteY2" fmla="*/ 12620052 h 21621151"/>
              <a:gd name="connsiteX3" fmla="*/ 2562 w 9173189"/>
              <a:gd name="connsiteY3" fmla="*/ 21621151 h 21621151"/>
              <a:gd name="connsiteX4" fmla="*/ 2562 w 9173189"/>
              <a:gd name="connsiteY4" fmla="*/ 10723739 h 21621151"/>
              <a:gd name="connsiteX0" fmla="*/ 2562 w 9173189"/>
              <a:gd name="connsiteY0" fmla="*/ 8848267 h 19745679"/>
              <a:gd name="connsiteX1" fmla="*/ 9169963 w 9173189"/>
              <a:gd name="connsiteY1" fmla="*/ 7323403 h 19745679"/>
              <a:gd name="connsiteX2" fmla="*/ 9173189 w 9173189"/>
              <a:gd name="connsiteY2" fmla="*/ 10744580 h 19745679"/>
              <a:gd name="connsiteX3" fmla="*/ 2562 w 9173189"/>
              <a:gd name="connsiteY3" fmla="*/ 19745679 h 19745679"/>
              <a:gd name="connsiteX4" fmla="*/ 2562 w 9173189"/>
              <a:gd name="connsiteY4" fmla="*/ 8848267 h 19745679"/>
              <a:gd name="connsiteX0" fmla="*/ 2562 w 9173189"/>
              <a:gd name="connsiteY0" fmla="*/ 8359538 h 19256950"/>
              <a:gd name="connsiteX1" fmla="*/ 9169963 w 9173189"/>
              <a:gd name="connsiteY1" fmla="*/ 6834674 h 19256950"/>
              <a:gd name="connsiteX2" fmla="*/ 9173189 w 9173189"/>
              <a:gd name="connsiteY2" fmla="*/ 10255851 h 19256950"/>
              <a:gd name="connsiteX3" fmla="*/ 2562 w 9173189"/>
              <a:gd name="connsiteY3" fmla="*/ 19256950 h 19256950"/>
              <a:gd name="connsiteX4" fmla="*/ 2562 w 9173189"/>
              <a:gd name="connsiteY4" fmla="*/ 8359538 h 19256950"/>
              <a:gd name="connsiteX0" fmla="*/ 2562 w 9173189"/>
              <a:gd name="connsiteY0" fmla="*/ 8277817 h 19175229"/>
              <a:gd name="connsiteX1" fmla="*/ 9169963 w 9173189"/>
              <a:gd name="connsiteY1" fmla="*/ 6752953 h 19175229"/>
              <a:gd name="connsiteX2" fmla="*/ 9173189 w 9173189"/>
              <a:gd name="connsiteY2" fmla="*/ 10174130 h 19175229"/>
              <a:gd name="connsiteX3" fmla="*/ 2562 w 9173189"/>
              <a:gd name="connsiteY3" fmla="*/ 19175229 h 19175229"/>
              <a:gd name="connsiteX4" fmla="*/ 2562 w 9173189"/>
              <a:gd name="connsiteY4" fmla="*/ 8277817 h 19175229"/>
              <a:gd name="connsiteX0" fmla="*/ 2562 w 9173189"/>
              <a:gd name="connsiteY0" fmla="*/ 8231896 h 19129308"/>
              <a:gd name="connsiteX1" fmla="*/ 9169963 w 9173189"/>
              <a:gd name="connsiteY1" fmla="*/ 6707032 h 19129308"/>
              <a:gd name="connsiteX2" fmla="*/ 9173189 w 9173189"/>
              <a:gd name="connsiteY2" fmla="*/ 10128209 h 19129308"/>
              <a:gd name="connsiteX3" fmla="*/ 2562 w 9173189"/>
              <a:gd name="connsiteY3" fmla="*/ 19129308 h 19129308"/>
              <a:gd name="connsiteX4" fmla="*/ 2562 w 9173189"/>
              <a:gd name="connsiteY4" fmla="*/ 8231896 h 19129308"/>
              <a:gd name="connsiteX0" fmla="*/ 26627 w 9197254"/>
              <a:gd name="connsiteY0" fmla="*/ 8231896 h 13483159"/>
              <a:gd name="connsiteX1" fmla="*/ 9194028 w 9197254"/>
              <a:gd name="connsiteY1" fmla="*/ 6707032 h 13483159"/>
              <a:gd name="connsiteX2" fmla="*/ 9197254 w 9197254"/>
              <a:gd name="connsiteY2" fmla="*/ 10128209 h 13483159"/>
              <a:gd name="connsiteX3" fmla="*/ 0 w 9197254"/>
              <a:gd name="connsiteY3" fmla="*/ 13483159 h 13483159"/>
              <a:gd name="connsiteX4" fmla="*/ 26627 w 9197254"/>
              <a:gd name="connsiteY4" fmla="*/ 8231896 h 13483159"/>
              <a:gd name="connsiteX0" fmla="*/ 1700 w 9172327"/>
              <a:gd name="connsiteY0" fmla="*/ 8231896 h 13483159"/>
              <a:gd name="connsiteX1" fmla="*/ 9169101 w 9172327"/>
              <a:gd name="connsiteY1" fmla="*/ 6707032 h 13483159"/>
              <a:gd name="connsiteX2" fmla="*/ 9172327 w 9172327"/>
              <a:gd name="connsiteY2" fmla="*/ 10128209 h 13483159"/>
              <a:gd name="connsiteX3" fmla="*/ 13164 w 9172327"/>
              <a:gd name="connsiteY3" fmla="*/ 13483159 h 13483159"/>
              <a:gd name="connsiteX4" fmla="*/ 1700 w 9172327"/>
              <a:gd name="connsiteY4" fmla="*/ 8231896 h 13483159"/>
              <a:gd name="connsiteX0" fmla="*/ 8568 w 9179195"/>
              <a:gd name="connsiteY0" fmla="*/ 8231896 h 13483159"/>
              <a:gd name="connsiteX1" fmla="*/ 9175969 w 9179195"/>
              <a:gd name="connsiteY1" fmla="*/ 6707032 h 13483159"/>
              <a:gd name="connsiteX2" fmla="*/ 9179195 w 9179195"/>
              <a:gd name="connsiteY2" fmla="*/ 10128209 h 13483159"/>
              <a:gd name="connsiteX3" fmla="*/ 20032 w 9179195"/>
              <a:gd name="connsiteY3" fmla="*/ 13483159 h 13483159"/>
              <a:gd name="connsiteX4" fmla="*/ 8568 w 9179195"/>
              <a:gd name="connsiteY4" fmla="*/ 8231896 h 13483159"/>
              <a:gd name="connsiteX0" fmla="*/ 3399 w 9174026"/>
              <a:gd name="connsiteY0" fmla="*/ 8231896 h 13483159"/>
              <a:gd name="connsiteX1" fmla="*/ 9170800 w 9174026"/>
              <a:gd name="connsiteY1" fmla="*/ 6707032 h 13483159"/>
              <a:gd name="connsiteX2" fmla="*/ 9174026 w 9174026"/>
              <a:gd name="connsiteY2" fmla="*/ 10128209 h 13483159"/>
              <a:gd name="connsiteX3" fmla="*/ 14863 w 9174026"/>
              <a:gd name="connsiteY3" fmla="*/ 13483159 h 13483159"/>
              <a:gd name="connsiteX4" fmla="*/ 3399 w 9174026"/>
              <a:gd name="connsiteY4" fmla="*/ 8231896 h 13483159"/>
              <a:gd name="connsiteX0" fmla="*/ 3399 w 9174026"/>
              <a:gd name="connsiteY0" fmla="*/ 8231896 h 15239055"/>
              <a:gd name="connsiteX1" fmla="*/ 9170800 w 9174026"/>
              <a:gd name="connsiteY1" fmla="*/ 6707032 h 15239055"/>
              <a:gd name="connsiteX2" fmla="*/ 9174026 w 9174026"/>
              <a:gd name="connsiteY2" fmla="*/ 10128209 h 15239055"/>
              <a:gd name="connsiteX3" fmla="*/ 14863 w 9174026"/>
              <a:gd name="connsiteY3" fmla="*/ 15239055 h 15239055"/>
              <a:gd name="connsiteX4" fmla="*/ 3399 w 9174026"/>
              <a:gd name="connsiteY4" fmla="*/ 8231896 h 15239055"/>
              <a:gd name="connsiteX0" fmla="*/ 205 w 9170832"/>
              <a:gd name="connsiteY0" fmla="*/ 8231896 h 15004936"/>
              <a:gd name="connsiteX1" fmla="*/ 9167606 w 9170832"/>
              <a:gd name="connsiteY1" fmla="*/ 6707032 h 15004936"/>
              <a:gd name="connsiteX2" fmla="*/ 9170832 w 9170832"/>
              <a:gd name="connsiteY2" fmla="*/ 10128209 h 15004936"/>
              <a:gd name="connsiteX3" fmla="*/ 284658 w 9170832"/>
              <a:gd name="connsiteY3" fmla="*/ 15004936 h 15004936"/>
              <a:gd name="connsiteX4" fmla="*/ 205 w 9170832"/>
              <a:gd name="connsiteY4" fmla="*/ 8231896 h 15004936"/>
              <a:gd name="connsiteX0" fmla="*/ 2532 w 9173159"/>
              <a:gd name="connsiteY0" fmla="*/ 8231896 h 13541690"/>
              <a:gd name="connsiteX1" fmla="*/ 9169933 w 9173159"/>
              <a:gd name="connsiteY1" fmla="*/ 6707032 h 13541690"/>
              <a:gd name="connsiteX2" fmla="*/ 9173159 w 9173159"/>
              <a:gd name="connsiteY2" fmla="*/ 10128209 h 13541690"/>
              <a:gd name="connsiteX3" fmla="*/ 20345 w 9173159"/>
              <a:gd name="connsiteY3" fmla="*/ 13541690 h 13541690"/>
              <a:gd name="connsiteX4" fmla="*/ 2532 w 9173159"/>
              <a:gd name="connsiteY4" fmla="*/ 8231896 h 13541690"/>
              <a:gd name="connsiteX0" fmla="*/ 2532 w 9185856"/>
              <a:gd name="connsiteY0" fmla="*/ 8231896 h 13541690"/>
              <a:gd name="connsiteX1" fmla="*/ 9169933 w 9185856"/>
              <a:gd name="connsiteY1" fmla="*/ 6707032 h 13541690"/>
              <a:gd name="connsiteX2" fmla="*/ 9185856 w 9185856"/>
              <a:gd name="connsiteY2" fmla="*/ 8664963 h 13541690"/>
              <a:gd name="connsiteX3" fmla="*/ 20345 w 9185856"/>
              <a:gd name="connsiteY3" fmla="*/ 13541690 h 13541690"/>
              <a:gd name="connsiteX4" fmla="*/ 2532 w 9185856"/>
              <a:gd name="connsiteY4" fmla="*/ 8231896 h 13541690"/>
              <a:gd name="connsiteX0" fmla="*/ 2532 w 9185856"/>
              <a:gd name="connsiteY0" fmla="*/ 8231896 h 13541690"/>
              <a:gd name="connsiteX1" fmla="*/ 9169933 w 9185856"/>
              <a:gd name="connsiteY1" fmla="*/ 6707032 h 13541690"/>
              <a:gd name="connsiteX2" fmla="*/ 9185856 w 9185856"/>
              <a:gd name="connsiteY2" fmla="*/ 8664963 h 13541690"/>
              <a:gd name="connsiteX3" fmla="*/ 20345 w 9185856"/>
              <a:gd name="connsiteY3" fmla="*/ 13541690 h 13541690"/>
              <a:gd name="connsiteX4" fmla="*/ 2532 w 9185856"/>
              <a:gd name="connsiteY4" fmla="*/ 8231896 h 13541690"/>
              <a:gd name="connsiteX0" fmla="*/ 2532 w 9171004"/>
              <a:gd name="connsiteY0" fmla="*/ 8231896 h 13541690"/>
              <a:gd name="connsiteX1" fmla="*/ 9169933 w 9171004"/>
              <a:gd name="connsiteY1" fmla="*/ 6707032 h 13541690"/>
              <a:gd name="connsiteX2" fmla="*/ 9166809 w 9171004"/>
              <a:gd name="connsiteY2" fmla="*/ 6792008 h 13541690"/>
              <a:gd name="connsiteX3" fmla="*/ 20345 w 9171004"/>
              <a:gd name="connsiteY3" fmla="*/ 13541690 h 13541690"/>
              <a:gd name="connsiteX4" fmla="*/ 2532 w 9171004"/>
              <a:gd name="connsiteY4" fmla="*/ 8231896 h 13541690"/>
              <a:gd name="connsiteX0" fmla="*/ 2532 w 9171004"/>
              <a:gd name="connsiteY0" fmla="*/ 8231896 h 13541690"/>
              <a:gd name="connsiteX1" fmla="*/ 9169933 w 9171004"/>
              <a:gd name="connsiteY1" fmla="*/ 6707032 h 13541690"/>
              <a:gd name="connsiteX2" fmla="*/ 9166809 w 9171004"/>
              <a:gd name="connsiteY2" fmla="*/ 6792008 h 13541690"/>
              <a:gd name="connsiteX3" fmla="*/ 20345 w 9171004"/>
              <a:gd name="connsiteY3" fmla="*/ 13541690 h 13541690"/>
              <a:gd name="connsiteX4" fmla="*/ 2532 w 9171004"/>
              <a:gd name="connsiteY4" fmla="*/ 8231896 h 13541690"/>
              <a:gd name="connsiteX0" fmla="*/ 2532 w 9171004"/>
              <a:gd name="connsiteY0" fmla="*/ 8238920 h 10367344"/>
              <a:gd name="connsiteX1" fmla="*/ 9169933 w 9171004"/>
              <a:gd name="connsiteY1" fmla="*/ 6714056 h 10367344"/>
              <a:gd name="connsiteX2" fmla="*/ 9166809 w 9171004"/>
              <a:gd name="connsiteY2" fmla="*/ 6799032 h 10367344"/>
              <a:gd name="connsiteX3" fmla="*/ 20345 w 9171004"/>
              <a:gd name="connsiteY3" fmla="*/ 8281026 h 10367344"/>
              <a:gd name="connsiteX4" fmla="*/ 2532 w 9171004"/>
              <a:gd name="connsiteY4" fmla="*/ 8238920 h 10367344"/>
              <a:gd name="connsiteX0" fmla="*/ 2532 w 9171004"/>
              <a:gd name="connsiteY0" fmla="*/ 8231896 h 11413987"/>
              <a:gd name="connsiteX1" fmla="*/ 9169933 w 9171004"/>
              <a:gd name="connsiteY1" fmla="*/ 6707032 h 11413987"/>
              <a:gd name="connsiteX2" fmla="*/ 9166809 w 9171004"/>
              <a:gd name="connsiteY2" fmla="*/ 6792008 h 11413987"/>
              <a:gd name="connsiteX3" fmla="*/ 20345 w 9171004"/>
              <a:gd name="connsiteY3" fmla="*/ 8274002 h 11413987"/>
              <a:gd name="connsiteX4" fmla="*/ 2532 w 9171004"/>
              <a:gd name="connsiteY4" fmla="*/ 8231896 h 11413987"/>
              <a:gd name="connsiteX0" fmla="*/ 1084 w 9169556"/>
              <a:gd name="connsiteY0" fmla="*/ 8231896 h 12618264"/>
              <a:gd name="connsiteX1" fmla="*/ 9168485 w 9169556"/>
              <a:gd name="connsiteY1" fmla="*/ 6707032 h 12618264"/>
              <a:gd name="connsiteX2" fmla="*/ 9165361 w 9169556"/>
              <a:gd name="connsiteY2" fmla="*/ 6792008 h 12618264"/>
              <a:gd name="connsiteX3" fmla="*/ 50640 w 9169556"/>
              <a:gd name="connsiteY3" fmla="*/ 9590925 h 12618264"/>
              <a:gd name="connsiteX4" fmla="*/ 1084 w 9169556"/>
              <a:gd name="connsiteY4" fmla="*/ 8231896 h 12618264"/>
              <a:gd name="connsiteX0" fmla="*/ 0 w 9168472"/>
              <a:gd name="connsiteY0" fmla="*/ 8231896 h 12618264"/>
              <a:gd name="connsiteX1" fmla="*/ 9167401 w 9168472"/>
              <a:gd name="connsiteY1" fmla="*/ 6707032 h 12618264"/>
              <a:gd name="connsiteX2" fmla="*/ 9164277 w 9168472"/>
              <a:gd name="connsiteY2" fmla="*/ 6792008 h 12618264"/>
              <a:gd name="connsiteX3" fmla="*/ 49556 w 9168472"/>
              <a:gd name="connsiteY3" fmla="*/ 9590925 h 12618264"/>
              <a:gd name="connsiteX4" fmla="*/ 0 w 9168472"/>
              <a:gd name="connsiteY4" fmla="*/ 8231896 h 12618264"/>
              <a:gd name="connsiteX0" fmla="*/ 0 w 9168472"/>
              <a:gd name="connsiteY0" fmla="*/ 8231896 h 11467318"/>
              <a:gd name="connsiteX1" fmla="*/ 9167401 w 9168472"/>
              <a:gd name="connsiteY1" fmla="*/ 6707032 h 11467318"/>
              <a:gd name="connsiteX2" fmla="*/ 9164277 w 9168472"/>
              <a:gd name="connsiteY2" fmla="*/ 6792008 h 11467318"/>
              <a:gd name="connsiteX3" fmla="*/ 11464 w 9168472"/>
              <a:gd name="connsiteY3" fmla="*/ 8332532 h 11467318"/>
              <a:gd name="connsiteX4" fmla="*/ 0 w 9168472"/>
              <a:gd name="connsiteY4" fmla="*/ 8231896 h 1146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8472" h="11467318">
                <a:moveTo>
                  <a:pt x="0" y="8231896"/>
                </a:moveTo>
                <a:cubicBezTo>
                  <a:pt x="2434541" y="18574095"/>
                  <a:pt x="6832666" y="-13202972"/>
                  <a:pt x="9167401" y="6707032"/>
                </a:cubicBezTo>
                <a:cubicBezTo>
                  <a:pt x="9172090" y="7430346"/>
                  <a:pt x="9159588" y="6068694"/>
                  <a:pt x="9164277" y="6792008"/>
                </a:cubicBezTo>
                <a:cubicBezTo>
                  <a:pt x="6889982" y="-8556080"/>
                  <a:pt x="2076256" y="20695597"/>
                  <a:pt x="11464" y="8332532"/>
                </a:cubicBezTo>
                <a:cubicBezTo>
                  <a:pt x="1295" y="8130019"/>
                  <a:pt x="3821" y="9078240"/>
                  <a:pt x="0" y="8231896"/>
                </a:cubicBezTo>
                <a:close/>
              </a:path>
            </a:pathLst>
          </a:custGeom>
          <a:gradFill flip="none" rotWithShape="1">
            <a:gsLst>
              <a:gs pos="0">
                <a:srgbClr val="005392">
                  <a:shade val="30000"/>
                  <a:satMod val="115000"/>
                </a:srgbClr>
              </a:gs>
              <a:gs pos="50000">
                <a:srgbClr val="005392">
                  <a:shade val="67500"/>
                  <a:satMod val="115000"/>
                </a:srgbClr>
              </a:gs>
              <a:gs pos="100000">
                <a:srgbClr val="00539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5349205"/>
            <a:ext cx="8431313" cy="29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eaLnBrk="0" hangingPunct="0"/>
            <a:r>
              <a:rPr lang="en-US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ADVANCED TECHNOLOGIES  |  ADVANCED METHODOLOGIES  |  ADVANCED TALENT  |  ADVANCED INNOVATIONS</a:t>
            </a: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260" y="5315038"/>
            <a:ext cx="1142935" cy="30564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322" y="3721596"/>
            <a:ext cx="2676449" cy="104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49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2671300"/>
            <a:ext cx="9152615" cy="3043700"/>
          </a:xfrm>
          <a:custGeom>
            <a:avLst/>
            <a:gdLst>
              <a:gd name="connsiteX0" fmla="*/ 0 w 9144000"/>
              <a:gd name="connsiteY0" fmla="*/ 0 h 5715000"/>
              <a:gd name="connsiteX1" fmla="*/ 9144000 w 9144000"/>
              <a:gd name="connsiteY1" fmla="*/ 0 h 5715000"/>
              <a:gd name="connsiteX2" fmla="*/ 9144000 w 9144000"/>
              <a:gd name="connsiteY2" fmla="*/ 5715000 h 5715000"/>
              <a:gd name="connsiteX3" fmla="*/ 0 w 9144000"/>
              <a:gd name="connsiteY3" fmla="*/ 5715000 h 5715000"/>
              <a:gd name="connsiteX4" fmla="*/ 0 w 9144000"/>
              <a:gd name="connsiteY4" fmla="*/ 0 h 5715000"/>
              <a:gd name="connsiteX0" fmla="*/ 0 w 9144000"/>
              <a:gd name="connsiteY0" fmla="*/ 3573194 h 5715000"/>
              <a:gd name="connsiteX1" fmla="*/ 9144000 w 9144000"/>
              <a:gd name="connsiteY1" fmla="*/ 0 h 5715000"/>
              <a:gd name="connsiteX2" fmla="*/ 9144000 w 9144000"/>
              <a:gd name="connsiteY2" fmla="*/ 5715000 h 5715000"/>
              <a:gd name="connsiteX3" fmla="*/ 0 w 9144000"/>
              <a:gd name="connsiteY3" fmla="*/ 5715000 h 5715000"/>
              <a:gd name="connsiteX4" fmla="*/ 0 w 9144000"/>
              <a:gd name="connsiteY4" fmla="*/ 3573194 h 5715000"/>
              <a:gd name="connsiteX0" fmla="*/ 0 w 9144000"/>
              <a:gd name="connsiteY0" fmla="*/ 28136 h 2169942"/>
              <a:gd name="connsiteX1" fmla="*/ 9129932 w 9144000"/>
              <a:gd name="connsiteY1" fmla="*/ 0 h 2169942"/>
              <a:gd name="connsiteX2" fmla="*/ 9144000 w 9144000"/>
              <a:gd name="connsiteY2" fmla="*/ 2169942 h 2169942"/>
              <a:gd name="connsiteX3" fmla="*/ 0 w 9144000"/>
              <a:gd name="connsiteY3" fmla="*/ 2169942 h 2169942"/>
              <a:gd name="connsiteX4" fmla="*/ 0 w 9144000"/>
              <a:gd name="connsiteY4" fmla="*/ 28136 h 2169942"/>
              <a:gd name="connsiteX0" fmla="*/ 0 w 9144000"/>
              <a:gd name="connsiteY0" fmla="*/ 1125441 h 3267247"/>
              <a:gd name="connsiteX1" fmla="*/ 9129932 w 9144000"/>
              <a:gd name="connsiteY1" fmla="*/ 1097305 h 3267247"/>
              <a:gd name="connsiteX2" fmla="*/ 9144000 w 9144000"/>
              <a:gd name="connsiteY2" fmla="*/ 3267247 h 3267247"/>
              <a:gd name="connsiteX3" fmla="*/ 0 w 9144000"/>
              <a:gd name="connsiteY3" fmla="*/ 3267247 h 3267247"/>
              <a:gd name="connsiteX4" fmla="*/ 0 w 9144000"/>
              <a:gd name="connsiteY4" fmla="*/ 1125441 h 3267247"/>
              <a:gd name="connsiteX0" fmla="*/ 0 w 9144000"/>
              <a:gd name="connsiteY0" fmla="*/ 881924 h 3023730"/>
              <a:gd name="connsiteX1" fmla="*/ 9129932 w 9144000"/>
              <a:gd name="connsiteY1" fmla="*/ 853788 h 3023730"/>
              <a:gd name="connsiteX2" fmla="*/ 9144000 w 9144000"/>
              <a:gd name="connsiteY2" fmla="*/ 3023730 h 3023730"/>
              <a:gd name="connsiteX3" fmla="*/ 0 w 9144000"/>
              <a:gd name="connsiteY3" fmla="*/ 3023730 h 3023730"/>
              <a:gd name="connsiteX4" fmla="*/ 0 w 9144000"/>
              <a:gd name="connsiteY4" fmla="*/ 881924 h 3023730"/>
              <a:gd name="connsiteX0" fmla="*/ 0 w 9157122"/>
              <a:gd name="connsiteY0" fmla="*/ 897896 h 3039702"/>
              <a:gd name="connsiteX1" fmla="*/ 9156458 w 9157122"/>
              <a:gd name="connsiteY1" fmla="*/ 850710 h 3039702"/>
              <a:gd name="connsiteX2" fmla="*/ 9144000 w 9157122"/>
              <a:gd name="connsiteY2" fmla="*/ 3039702 h 3039702"/>
              <a:gd name="connsiteX3" fmla="*/ 0 w 9157122"/>
              <a:gd name="connsiteY3" fmla="*/ 3039702 h 3039702"/>
              <a:gd name="connsiteX4" fmla="*/ 0 w 9157122"/>
              <a:gd name="connsiteY4" fmla="*/ 897896 h 3039702"/>
              <a:gd name="connsiteX0" fmla="*/ 0 w 9150567"/>
              <a:gd name="connsiteY0" fmla="*/ 901894 h 3043700"/>
              <a:gd name="connsiteX1" fmla="*/ 9149649 w 9150567"/>
              <a:gd name="connsiteY1" fmla="*/ 849945 h 3043700"/>
              <a:gd name="connsiteX2" fmla="*/ 9144000 w 9150567"/>
              <a:gd name="connsiteY2" fmla="*/ 3043700 h 3043700"/>
              <a:gd name="connsiteX3" fmla="*/ 0 w 9150567"/>
              <a:gd name="connsiteY3" fmla="*/ 3043700 h 3043700"/>
              <a:gd name="connsiteX4" fmla="*/ 0 w 9150567"/>
              <a:gd name="connsiteY4" fmla="*/ 901894 h 304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567" h="3043700">
                <a:moveTo>
                  <a:pt x="0" y="901894"/>
                </a:moveTo>
                <a:cubicBezTo>
                  <a:pt x="2283656" y="2243014"/>
                  <a:pt x="6823790" y="-1630657"/>
                  <a:pt x="9149649" y="849945"/>
                </a:cubicBezTo>
                <a:cubicBezTo>
                  <a:pt x="9154338" y="1573259"/>
                  <a:pt x="9139311" y="2320386"/>
                  <a:pt x="9144000" y="3043700"/>
                </a:cubicBezTo>
                <a:lnTo>
                  <a:pt x="0" y="3043700"/>
                </a:lnTo>
                <a:lnTo>
                  <a:pt x="0" y="9018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9" name="7 Rectángulo"/>
          <p:cNvSpPr/>
          <p:nvPr/>
        </p:nvSpPr>
        <p:spPr>
          <a:xfrm>
            <a:off x="-7311" y="2911752"/>
            <a:ext cx="9170526" cy="1244108"/>
          </a:xfrm>
          <a:custGeom>
            <a:avLst/>
            <a:gdLst>
              <a:gd name="connsiteX0" fmla="*/ 0 w 9144000"/>
              <a:gd name="connsiteY0" fmla="*/ 0 h 5715000"/>
              <a:gd name="connsiteX1" fmla="*/ 9144000 w 9144000"/>
              <a:gd name="connsiteY1" fmla="*/ 0 h 5715000"/>
              <a:gd name="connsiteX2" fmla="*/ 9144000 w 9144000"/>
              <a:gd name="connsiteY2" fmla="*/ 5715000 h 5715000"/>
              <a:gd name="connsiteX3" fmla="*/ 0 w 9144000"/>
              <a:gd name="connsiteY3" fmla="*/ 5715000 h 5715000"/>
              <a:gd name="connsiteX4" fmla="*/ 0 w 9144000"/>
              <a:gd name="connsiteY4" fmla="*/ 0 h 5715000"/>
              <a:gd name="connsiteX0" fmla="*/ 0 w 9144000"/>
              <a:gd name="connsiteY0" fmla="*/ 3573194 h 5715000"/>
              <a:gd name="connsiteX1" fmla="*/ 9144000 w 9144000"/>
              <a:gd name="connsiteY1" fmla="*/ 0 h 5715000"/>
              <a:gd name="connsiteX2" fmla="*/ 9144000 w 9144000"/>
              <a:gd name="connsiteY2" fmla="*/ 5715000 h 5715000"/>
              <a:gd name="connsiteX3" fmla="*/ 0 w 9144000"/>
              <a:gd name="connsiteY3" fmla="*/ 5715000 h 5715000"/>
              <a:gd name="connsiteX4" fmla="*/ 0 w 9144000"/>
              <a:gd name="connsiteY4" fmla="*/ 3573194 h 5715000"/>
              <a:gd name="connsiteX0" fmla="*/ 0 w 9144000"/>
              <a:gd name="connsiteY0" fmla="*/ 28136 h 2169942"/>
              <a:gd name="connsiteX1" fmla="*/ 9129932 w 9144000"/>
              <a:gd name="connsiteY1" fmla="*/ 0 h 2169942"/>
              <a:gd name="connsiteX2" fmla="*/ 9144000 w 9144000"/>
              <a:gd name="connsiteY2" fmla="*/ 2169942 h 2169942"/>
              <a:gd name="connsiteX3" fmla="*/ 0 w 9144000"/>
              <a:gd name="connsiteY3" fmla="*/ 2169942 h 2169942"/>
              <a:gd name="connsiteX4" fmla="*/ 0 w 9144000"/>
              <a:gd name="connsiteY4" fmla="*/ 28136 h 2169942"/>
              <a:gd name="connsiteX0" fmla="*/ 0 w 9144000"/>
              <a:gd name="connsiteY0" fmla="*/ 1125441 h 3267247"/>
              <a:gd name="connsiteX1" fmla="*/ 9129932 w 9144000"/>
              <a:gd name="connsiteY1" fmla="*/ 1097305 h 3267247"/>
              <a:gd name="connsiteX2" fmla="*/ 9144000 w 9144000"/>
              <a:gd name="connsiteY2" fmla="*/ 3267247 h 3267247"/>
              <a:gd name="connsiteX3" fmla="*/ 0 w 9144000"/>
              <a:gd name="connsiteY3" fmla="*/ 3267247 h 3267247"/>
              <a:gd name="connsiteX4" fmla="*/ 0 w 9144000"/>
              <a:gd name="connsiteY4" fmla="*/ 1125441 h 3267247"/>
              <a:gd name="connsiteX0" fmla="*/ 0 w 9144000"/>
              <a:gd name="connsiteY0" fmla="*/ 881924 h 3023730"/>
              <a:gd name="connsiteX1" fmla="*/ 9129932 w 9144000"/>
              <a:gd name="connsiteY1" fmla="*/ 853788 h 3023730"/>
              <a:gd name="connsiteX2" fmla="*/ 9144000 w 9144000"/>
              <a:gd name="connsiteY2" fmla="*/ 3023730 h 3023730"/>
              <a:gd name="connsiteX3" fmla="*/ 0 w 9144000"/>
              <a:gd name="connsiteY3" fmla="*/ 3023730 h 3023730"/>
              <a:gd name="connsiteX4" fmla="*/ 0 w 9144000"/>
              <a:gd name="connsiteY4" fmla="*/ 881924 h 3023730"/>
              <a:gd name="connsiteX0" fmla="*/ 0 w 9157122"/>
              <a:gd name="connsiteY0" fmla="*/ 897896 h 3039702"/>
              <a:gd name="connsiteX1" fmla="*/ 9156458 w 9157122"/>
              <a:gd name="connsiteY1" fmla="*/ 850710 h 3039702"/>
              <a:gd name="connsiteX2" fmla="*/ 9144000 w 9157122"/>
              <a:gd name="connsiteY2" fmla="*/ 3039702 h 3039702"/>
              <a:gd name="connsiteX3" fmla="*/ 0 w 9157122"/>
              <a:gd name="connsiteY3" fmla="*/ 3039702 h 3039702"/>
              <a:gd name="connsiteX4" fmla="*/ 0 w 9157122"/>
              <a:gd name="connsiteY4" fmla="*/ 897896 h 3039702"/>
              <a:gd name="connsiteX0" fmla="*/ 0 w 9150567"/>
              <a:gd name="connsiteY0" fmla="*/ 901894 h 3043700"/>
              <a:gd name="connsiteX1" fmla="*/ 9149649 w 9150567"/>
              <a:gd name="connsiteY1" fmla="*/ 849945 h 3043700"/>
              <a:gd name="connsiteX2" fmla="*/ 9144000 w 9150567"/>
              <a:gd name="connsiteY2" fmla="*/ 3043700 h 3043700"/>
              <a:gd name="connsiteX3" fmla="*/ 0 w 9150567"/>
              <a:gd name="connsiteY3" fmla="*/ 3043700 h 3043700"/>
              <a:gd name="connsiteX4" fmla="*/ 0 w 9150567"/>
              <a:gd name="connsiteY4" fmla="*/ 901894 h 3043700"/>
              <a:gd name="connsiteX0" fmla="*/ 26627 w 9177194"/>
              <a:gd name="connsiteY0" fmla="*/ 901894 h 12044799"/>
              <a:gd name="connsiteX1" fmla="*/ 9176276 w 9177194"/>
              <a:gd name="connsiteY1" fmla="*/ 849945 h 12044799"/>
              <a:gd name="connsiteX2" fmla="*/ 9170627 w 9177194"/>
              <a:gd name="connsiteY2" fmla="*/ 3043700 h 12044799"/>
              <a:gd name="connsiteX3" fmla="*/ 0 w 9177194"/>
              <a:gd name="connsiteY3" fmla="*/ 12044799 h 12044799"/>
              <a:gd name="connsiteX4" fmla="*/ 26627 w 9177194"/>
              <a:gd name="connsiteY4" fmla="*/ 901894 h 12044799"/>
              <a:gd name="connsiteX0" fmla="*/ 17751 w 9177194"/>
              <a:gd name="connsiteY0" fmla="*/ 11216763 h 12319788"/>
              <a:gd name="connsiteX1" fmla="*/ 9176276 w 9177194"/>
              <a:gd name="connsiteY1" fmla="*/ 281662 h 12319788"/>
              <a:gd name="connsiteX2" fmla="*/ 9170627 w 9177194"/>
              <a:gd name="connsiteY2" fmla="*/ 2475417 h 12319788"/>
              <a:gd name="connsiteX3" fmla="*/ 0 w 9177194"/>
              <a:gd name="connsiteY3" fmla="*/ 11476516 h 12319788"/>
              <a:gd name="connsiteX4" fmla="*/ 17751 w 9177194"/>
              <a:gd name="connsiteY4" fmla="*/ 11216763 h 12319788"/>
              <a:gd name="connsiteX0" fmla="*/ 17751 w 9177194"/>
              <a:gd name="connsiteY0" fmla="*/ 11323223 h 12426248"/>
              <a:gd name="connsiteX1" fmla="*/ 9176276 w 9177194"/>
              <a:gd name="connsiteY1" fmla="*/ 388122 h 12426248"/>
              <a:gd name="connsiteX2" fmla="*/ 9170627 w 9177194"/>
              <a:gd name="connsiteY2" fmla="*/ 2581877 h 12426248"/>
              <a:gd name="connsiteX3" fmla="*/ 0 w 9177194"/>
              <a:gd name="connsiteY3" fmla="*/ 11582976 h 12426248"/>
              <a:gd name="connsiteX4" fmla="*/ 17751 w 9177194"/>
              <a:gd name="connsiteY4" fmla="*/ 11323223 h 12426248"/>
              <a:gd name="connsiteX0" fmla="*/ 17751 w 9170627"/>
              <a:gd name="connsiteY0" fmla="*/ 12514725 h 13617750"/>
              <a:gd name="connsiteX1" fmla="*/ 9167401 w 9170627"/>
              <a:gd name="connsiteY1" fmla="*/ 352202 h 13617750"/>
              <a:gd name="connsiteX2" fmla="*/ 9170627 w 9170627"/>
              <a:gd name="connsiteY2" fmla="*/ 3773379 h 13617750"/>
              <a:gd name="connsiteX3" fmla="*/ 0 w 9170627"/>
              <a:gd name="connsiteY3" fmla="*/ 12774478 h 13617750"/>
              <a:gd name="connsiteX4" fmla="*/ 17751 w 9170627"/>
              <a:gd name="connsiteY4" fmla="*/ 12514725 h 13617750"/>
              <a:gd name="connsiteX0" fmla="*/ 17751 w 9170627"/>
              <a:gd name="connsiteY0" fmla="*/ 19130074 h 20233099"/>
              <a:gd name="connsiteX1" fmla="*/ 9167401 w 9170627"/>
              <a:gd name="connsiteY1" fmla="*/ 6967551 h 20233099"/>
              <a:gd name="connsiteX2" fmla="*/ 9170627 w 9170627"/>
              <a:gd name="connsiteY2" fmla="*/ 10388728 h 20233099"/>
              <a:gd name="connsiteX3" fmla="*/ 0 w 9170627"/>
              <a:gd name="connsiteY3" fmla="*/ 19389827 h 20233099"/>
              <a:gd name="connsiteX4" fmla="*/ 17751 w 9170627"/>
              <a:gd name="connsiteY4" fmla="*/ 19130074 h 20233099"/>
              <a:gd name="connsiteX0" fmla="*/ 2562 w 9173189"/>
              <a:gd name="connsiteY0" fmla="*/ 10723739 h 21621151"/>
              <a:gd name="connsiteX1" fmla="*/ 9169963 w 9173189"/>
              <a:gd name="connsiteY1" fmla="*/ 9198875 h 21621151"/>
              <a:gd name="connsiteX2" fmla="*/ 9173189 w 9173189"/>
              <a:gd name="connsiteY2" fmla="*/ 12620052 h 21621151"/>
              <a:gd name="connsiteX3" fmla="*/ 2562 w 9173189"/>
              <a:gd name="connsiteY3" fmla="*/ 21621151 h 21621151"/>
              <a:gd name="connsiteX4" fmla="*/ 2562 w 9173189"/>
              <a:gd name="connsiteY4" fmla="*/ 10723739 h 21621151"/>
              <a:gd name="connsiteX0" fmla="*/ 2562 w 9173189"/>
              <a:gd name="connsiteY0" fmla="*/ 8848267 h 19745679"/>
              <a:gd name="connsiteX1" fmla="*/ 9169963 w 9173189"/>
              <a:gd name="connsiteY1" fmla="*/ 7323403 h 19745679"/>
              <a:gd name="connsiteX2" fmla="*/ 9173189 w 9173189"/>
              <a:gd name="connsiteY2" fmla="*/ 10744580 h 19745679"/>
              <a:gd name="connsiteX3" fmla="*/ 2562 w 9173189"/>
              <a:gd name="connsiteY3" fmla="*/ 19745679 h 19745679"/>
              <a:gd name="connsiteX4" fmla="*/ 2562 w 9173189"/>
              <a:gd name="connsiteY4" fmla="*/ 8848267 h 19745679"/>
              <a:gd name="connsiteX0" fmla="*/ 2562 w 9173189"/>
              <a:gd name="connsiteY0" fmla="*/ 8359538 h 19256950"/>
              <a:gd name="connsiteX1" fmla="*/ 9169963 w 9173189"/>
              <a:gd name="connsiteY1" fmla="*/ 6834674 h 19256950"/>
              <a:gd name="connsiteX2" fmla="*/ 9173189 w 9173189"/>
              <a:gd name="connsiteY2" fmla="*/ 10255851 h 19256950"/>
              <a:gd name="connsiteX3" fmla="*/ 2562 w 9173189"/>
              <a:gd name="connsiteY3" fmla="*/ 19256950 h 19256950"/>
              <a:gd name="connsiteX4" fmla="*/ 2562 w 9173189"/>
              <a:gd name="connsiteY4" fmla="*/ 8359538 h 19256950"/>
              <a:gd name="connsiteX0" fmla="*/ 2562 w 9173189"/>
              <a:gd name="connsiteY0" fmla="*/ 8277817 h 19175229"/>
              <a:gd name="connsiteX1" fmla="*/ 9169963 w 9173189"/>
              <a:gd name="connsiteY1" fmla="*/ 6752953 h 19175229"/>
              <a:gd name="connsiteX2" fmla="*/ 9173189 w 9173189"/>
              <a:gd name="connsiteY2" fmla="*/ 10174130 h 19175229"/>
              <a:gd name="connsiteX3" fmla="*/ 2562 w 9173189"/>
              <a:gd name="connsiteY3" fmla="*/ 19175229 h 19175229"/>
              <a:gd name="connsiteX4" fmla="*/ 2562 w 9173189"/>
              <a:gd name="connsiteY4" fmla="*/ 8277817 h 19175229"/>
              <a:gd name="connsiteX0" fmla="*/ 2562 w 9173189"/>
              <a:gd name="connsiteY0" fmla="*/ 8231896 h 19129308"/>
              <a:gd name="connsiteX1" fmla="*/ 9169963 w 9173189"/>
              <a:gd name="connsiteY1" fmla="*/ 6707032 h 19129308"/>
              <a:gd name="connsiteX2" fmla="*/ 9173189 w 9173189"/>
              <a:gd name="connsiteY2" fmla="*/ 10128209 h 19129308"/>
              <a:gd name="connsiteX3" fmla="*/ 2562 w 9173189"/>
              <a:gd name="connsiteY3" fmla="*/ 19129308 h 19129308"/>
              <a:gd name="connsiteX4" fmla="*/ 2562 w 9173189"/>
              <a:gd name="connsiteY4" fmla="*/ 8231896 h 19129308"/>
              <a:gd name="connsiteX0" fmla="*/ 26627 w 9197254"/>
              <a:gd name="connsiteY0" fmla="*/ 8231896 h 13483159"/>
              <a:gd name="connsiteX1" fmla="*/ 9194028 w 9197254"/>
              <a:gd name="connsiteY1" fmla="*/ 6707032 h 13483159"/>
              <a:gd name="connsiteX2" fmla="*/ 9197254 w 9197254"/>
              <a:gd name="connsiteY2" fmla="*/ 10128209 h 13483159"/>
              <a:gd name="connsiteX3" fmla="*/ 0 w 9197254"/>
              <a:gd name="connsiteY3" fmla="*/ 13483159 h 13483159"/>
              <a:gd name="connsiteX4" fmla="*/ 26627 w 9197254"/>
              <a:gd name="connsiteY4" fmla="*/ 8231896 h 13483159"/>
              <a:gd name="connsiteX0" fmla="*/ 1700 w 9172327"/>
              <a:gd name="connsiteY0" fmla="*/ 8231896 h 13483159"/>
              <a:gd name="connsiteX1" fmla="*/ 9169101 w 9172327"/>
              <a:gd name="connsiteY1" fmla="*/ 6707032 h 13483159"/>
              <a:gd name="connsiteX2" fmla="*/ 9172327 w 9172327"/>
              <a:gd name="connsiteY2" fmla="*/ 10128209 h 13483159"/>
              <a:gd name="connsiteX3" fmla="*/ 13164 w 9172327"/>
              <a:gd name="connsiteY3" fmla="*/ 13483159 h 13483159"/>
              <a:gd name="connsiteX4" fmla="*/ 1700 w 9172327"/>
              <a:gd name="connsiteY4" fmla="*/ 8231896 h 13483159"/>
              <a:gd name="connsiteX0" fmla="*/ 8568 w 9179195"/>
              <a:gd name="connsiteY0" fmla="*/ 8231896 h 13483159"/>
              <a:gd name="connsiteX1" fmla="*/ 9175969 w 9179195"/>
              <a:gd name="connsiteY1" fmla="*/ 6707032 h 13483159"/>
              <a:gd name="connsiteX2" fmla="*/ 9179195 w 9179195"/>
              <a:gd name="connsiteY2" fmla="*/ 10128209 h 13483159"/>
              <a:gd name="connsiteX3" fmla="*/ 20032 w 9179195"/>
              <a:gd name="connsiteY3" fmla="*/ 13483159 h 13483159"/>
              <a:gd name="connsiteX4" fmla="*/ 8568 w 9179195"/>
              <a:gd name="connsiteY4" fmla="*/ 8231896 h 13483159"/>
              <a:gd name="connsiteX0" fmla="*/ 3399 w 9174026"/>
              <a:gd name="connsiteY0" fmla="*/ 8231896 h 13483159"/>
              <a:gd name="connsiteX1" fmla="*/ 9170800 w 9174026"/>
              <a:gd name="connsiteY1" fmla="*/ 6707032 h 13483159"/>
              <a:gd name="connsiteX2" fmla="*/ 9174026 w 9174026"/>
              <a:gd name="connsiteY2" fmla="*/ 10128209 h 13483159"/>
              <a:gd name="connsiteX3" fmla="*/ 14863 w 9174026"/>
              <a:gd name="connsiteY3" fmla="*/ 13483159 h 13483159"/>
              <a:gd name="connsiteX4" fmla="*/ 3399 w 9174026"/>
              <a:gd name="connsiteY4" fmla="*/ 8231896 h 13483159"/>
              <a:gd name="connsiteX0" fmla="*/ 3399 w 9174026"/>
              <a:gd name="connsiteY0" fmla="*/ 8231896 h 15239055"/>
              <a:gd name="connsiteX1" fmla="*/ 9170800 w 9174026"/>
              <a:gd name="connsiteY1" fmla="*/ 6707032 h 15239055"/>
              <a:gd name="connsiteX2" fmla="*/ 9174026 w 9174026"/>
              <a:gd name="connsiteY2" fmla="*/ 10128209 h 15239055"/>
              <a:gd name="connsiteX3" fmla="*/ 14863 w 9174026"/>
              <a:gd name="connsiteY3" fmla="*/ 15239055 h 15239055"/>
              <a:gd name="connsiteX4" fmla="*/ 3399 w 9174026"/>
              <a:gd name="connsiteY4" fmla="*/ 8231896 h 15239055"/>
              <a:gd name="connsiteX0" fmla="*/ 205 w 9170832"/>
              <a:gd name="connsiteY0" fmla="*/ 8231896 h 15004936"/>
              <a:gd name="connsiteX1" fmla="*/ 9167606 w 9170832"/>
              <a:gd name="connsiteY1" fmla="*/ 6707032 h 15004936"/>
              <a:gd name="connsiteX2" fmla="*/ 9170832 w 9170832"/>
              <a:gd name="connsiteY2" fmla="*/ 10128209 h 15004936"/>
              <a:gd name="connsiteX3" fmla="*/ 284658 w 9170832"/>
              <a:gd name="connsiteY3" fmla="*/ 15004936 h 15004936"/>
              <a:gd name="connsiteX4" fmla="*/ 205 w 9170832"/>
              <a:gd name="connsiteY4" fmla="*/ 8231896 h 15004936"/>
              <a:gd name="connsiteX0" fmla="*/ 2532 w 9173159"/>
              <a:gd name="connsiteY0" fmla="*/ 8231896 h 13541690"/>
              <a:gd name="connsiteX1" fmla="*/ 9169933 w 9173159"/>
              <a:gd name="connsiteY1" fmla="*/ 6707032 h 13541690"/>
              <a:gd name="connsiteX2" fmla="*/ 9173159 w 9173159"/>
              <a:gd name="connsiteY2" fmla="*/ 10128209 h 13541690"/>
              <a:gd name="connsiteX3" fmla="*/ 20345 w 9173159"/>
              <a:gd name="connsiteY3" fmla="*/ 13541690 h 13541690"/>
              <a:gd name="connsiteX4" fmla="*/ 2532 w 9173159"/>
              <a:gd name="connsiteY4" fmla="*/ 8231896 h 13541690"/>
              <a:gd name="connsiteX0" fmla="*/ 2532 w 9185856"/>
              <a:gd name="connsiteY0" fmla="*/ 8231896 h 13541690"/>
              <a:gd name="connsiteX1" fmla="*/ 9169933 w 9185856"/>
              <a:gd name="connsiteY1" fmla="*/ 6707032 h 13541690"/>
              <a:gd name="connsiteX2" fmla="*/ 9185856 w 9185856"/>
              <a:gd name="connsiteY2" fmla="*/ 8664963 h 13541690"/>
              <a:gd name="connsiteX3" fmla="*/ 20345 w 9185856"/>
              <a:gd name="connsiteY3" fmla="*/ 13541690 h 13541690"/>
              <a:gd name="connsiteX4" fmla="*/ 2532 w 9185856"/>
              <a:gd name="connsiteY4" fmla="*/ 8231896 h 13541690"/>
              <a:gd name="connsiteX0" fmla="*/ 2532 w 9185856"/>
              <a:gd name="connsiteY0" fmla="*/ 8231896 h 13541690"/>
              <a:gd name="connsiteX1" fmla="*/ 9169933 w 9185856"/>
              <a:gd name="connsiteY1" fmla="*/ 6707032 h 13541690"/>
              <a:gd name="connsiteX2" fmla="*/ 9185856 w 9185856"/>
              <a:gd name="connsiteY2" fmla="*/ 8664963 h 13541690"/>
              <a:gd name="connsiteX3" fmla="*/ 20345 w 9185856"/>
              <a:gd name="connsiteY3" fmla="*/ 13541690 h 13541690"/>
              <a:gd name="connsiteX4" fmla="*/ 2532 w 9185856"/>
              <a:gd name="connsiteY4" fmla="*/ 8231896 h 13541690"/>
              <a:gd name="connsiteX0" fmla="*/ 2532 w 9171004"/>
              <a:gd name="connsiteY0" fmla="*/ 8231896 h 13541690"/>
              <a:gd name="connsiteX1" fmla="*/ 9169933 w 9171004"/>
              <a:gd name="connsiteY1" fmla="*/ 6707032 h 13541690"/>
              <a:gd name="connsiteX2" fmla="*/ 9166809 w 9171004"/>
              <a:gd name="connsiteY2" fmla="*/ 6792008 h 13541690"/>
              <a:gd name="connsiteX3" fmla="*/ 20345 w 9171004"/>
              <a:gd name="connsiteY3" fmla="*/ 13541690 h 13541690"/>
              <a:gd name="connsiteX4" fmla="*/ 2532 w 9171004"/>
              <a:gd name="connsiteY4" fmla="*/ 8231896 h 13541690"/>
              <a:gd name="connsiteX0" fmla="*/ 2532 w 9171004"/>
              <a:gd name="connsiteY0" fmla="*/ 8231896 h 13541690"/>
              <a:gd name="connsiteX1" fmla="*/ 9169933 w 9171004"/>
              <a:gd name="connsiteY1" fmla="*/ 6707032 h 13541690"/>
              <a:gd name="connsiteX2" fmla="*/ 9166809 w 9171004"/>
              <a:gd name="connsiteY2" fmla="*/ 6792008 h 13541690"/>
              <a:gd name="connsiteX3" fmla="*/ 20345 w 9171004"/>
              <a:gd name="connsiteY3" fmla="*/ 13541690 h 13541690"/>
              <a:gd name="connsiteX4" fmla="*/ 2532 w 9171004"/>
              <a:gd name="connsiteY4" fmla="*/ 8231896 h 13541690"/>
              <a:gd name="connsiteX0" fmla="*/ 2532 w 9171004"/>
              <a:gd name="connsiteY0" fmla="*/ 8238920 h 10367344"/>
              <a:gd name="connsiteX1" fmla="*/ 9169933 w 9171004"/>
              <a:gd name="connsiteY1" fmla="*/ 6714056 h 10367344"/>
              <a:gd name="connsiteX2" fmla="*/ 9166809 w 9171004"/>
              <a:gd name="connsiteY2" fmla="*/ 6799032 h 10367344"/>
              <a:gd name="connsiteX3" fmla="*/ 20345 w 9171004"/>
              <a:gd name="connsiteY3" fmla="*/ 8281026 h 10367344"/>
              <a:gd name="connsiteX4" fmla="*/ 2532 w 9171004"/>
              <a:gd name="connsiteY4" fmla="*/ 8238920 h 10367344"/>
              <a:gd name="connsiteX0" fmla="*/ 2532 w 9171004"/>
              <a:gd name="connsiteY0" fmla="*/ 8231896 h 11413987"/>
              <a:gd name="connsiteX1" fmla="*/ 9169933 w 9171004"/>
              <a:gd name="connsiteY1" fmla="*/ 6707032 h 11413987"/>
              <a:gd name="connsiteX2" fmla="*/ 9166809 w 9171004"/>
              <a:gd name="connsiteY2" fmla="*/ 6792008 h 11413987"/>
              <a:gd name="connsiteX3" fmla="*/ 20345 w 9171004"/>
              <a:gd name="connsiteY3" fmla="*/ 8274002 h 11413987"/>
              <a:gd name="connsiteX4" fmla="*/ 2532 w 9171004"/>
              <a:gd name="connsiteY4" fmla="*/ 8231896 h 11413987"/>
              <a:gd name="connsiteX0" fmla="*/ 1084 w 9169556"/>
              <a:gd name="connsiteY0" fmla="*/ 8231896 h 12618264"/>
              <a:gd name="connsiteX1" fmla="*/ 9168485 w 9169556"/>
              <a:gd name="connsiteY1" fmla="*/ 6707032 h 12618264"/>
              <a:gd name="connsiteX2" fmla="*/ 9165361 w 9169556"/>
              <a:gd name="connsiteY2" fmla="*/ 6792008 h 12618264"/>
              <a:gd name="connsiteX3" fmla="*/ 50640 w 9169556"/>
              <a:gd name="connsiteY3" fmla="*/ 9590925 h 12618264"/>
              <a:gd name="connsiteX4" fmla="*/ 1084 w 9169556"/>
              <a:gd name="connsiteY4" fmla="*/ 8231896 h 12618264"/>
              <a:gd name="connsiteX0" fmla="*/ 0 w 9168472"/>
              <a:gd name="connsiteY0" fmla="*/ 8231896 h 12618264"/>
              <a:gd name="connsiteX1" fmla="*/ 9167401 w 9168472"/>
              <a:gd name="connsiteY1" fmla="*/ 6707032 h 12618264"/>
              <a:gd name="connsiteX2" fmla="*/ 9164277 w 9168472"/>
              <a:gd name="connsiteY2" fmla="*/ 6792008 h 12618264"/>
              <a:gd name="connsiteX3" fmla="*/ 49556 w 9168472"/>
              <a:gd name="connsiteY3" fmla="*/ 9590925 h 12618264"/>
              <a:gd name="connsiteX4" fmla="*/ 0 w 9168472"/>
              <a:gd name="connsiteY4" fmla="*/ 8231896 h 12618264"/>
              <a:gd name="connsiteX0" fmla="*/ 0 w 9168472"/>
              <a:gd name="connsiteY0" fmla="*/ 8231896 h 11467318"/>
              <a:gd name="connsiteX1" fmla="*/ 9167401 w 9168472"/>
              <a:gd name="connsiteY1" fmla="*/ 6707032 h 11467318"/>
              <a:gd name="connsiteX2" fmla="*/ 9164277 w 9168472"/>
              <a:gd name="connsiteY2" fmla="*/ 6792008 h 11467318"/>
              <a:gd name="connsiteX3" fmla="*/ 11464 w 9168472"/>
              <a:gd name="connsiteY3" fmla="*/ 8332532 h 11467318"/>
              <a:gd name="connsiteX4" fmla="*/ 0 w 9168472"/>
              <a:gd name="connsiteY4" fmla="*/ 8231896 h 1146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8472" h="11467318">
                <a:moveTo>
                  <a:pt x="0" y="8231896"/>
                </a:moveTo>
                <a:cubicBezTo>
                  <a:pt x="2434541" y="18574095"/>
                  <a:pt x="6832666" y="-13202972"/>
                  <a:pt x="9167401" y="6707032"/>
                </a:cubicBezTo>
                <a:cubicBezTo>
                  <a:pt x="9172090" y="7430346"/>
                  <a:pt x="9159588" y="6068694"/>
                  <a:pt x="9164277" y="6792008"/>
                </a:cubicBezTo>
                <a:cubicBezTo>
                  <a:pt x="6889982" y="-8556080"/>
                  <a:pt x="2076256" y="20695597"/>
                  <a:pt x="11464" y="8332532"/>
                </a:cubicBezTo>
                <a:cubicBezTo>
                  <a:pt x="1295" y="8130019"/>
                  <a:pt x="3821" y="9078240"/>
                  <a:pt x="0" y="8231896"/>
                </a:cubicBezTo>
                <a:close/>
              </a:path>
            </a:pathLst>
          </a:custGeom>
          <a:gradFill flip="none" rotWithShape="1">
            <a:gsLst>
              <a:gs pos="0">
                <a:srgbClr val="005392">
                  <a:shade val="30000"/>
                  <a:satMod val="115000"/>
                </a:srgbClr>
              </a:gs>
              <a:gs pos="50000">
                <a:srgbClr val="005392">
                  <a:shade val="67500"/>
                  <a:satMod val="115000"/>
                </a:srgbClr>
              </a:gs>
              <a:gs pos="100000">
                <a:srgbClr val="00539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5349205"/>
            <a:ext cx="8431313" cy="29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eaLnBrk="0" hangingPunct="0"/>
            <a:r>
              <a:rPr lang="en-US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ADVANCED TECHNOLOGIES  |  ADVANCED METHODOLOGIES  |  ADVANCED TALENT  |  ADVANCED INNOVATIONS</a:t>
            </a: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260" y="5315038"/>
            <a:ext cx="1142935" cy="30564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10736"/>
            <a:ext cx="2676449" cy="104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4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Paralelogramo"/>
          <p:cNvSpPr/>
          <p:nvPr/>
        </p:nvSpPr>
        <p:spPr>
          <a:xfrm>
            <a:off x="4807384" y="0"/>
            <a:ext cx="3761060" cy="5740400"/>
          </a:xfrm>
          <a:custGeom>
            <a:avLst/>
            <a:gdLst>
              <a:gd name="connsiteX0" fmla="*/ 0 w 3240360"/>
              <a:gd name="connsiteY0" fmla="*/ 5715000 h 5715000"/>
              <a:gd name="connsiteX1" fmla="*/ 810090 w 3240360"/>
              <a:gd name="connsiteY1" fmla="*/ 0 h 5715000"/>
              <a:gd name="connsiteX2" fmla="*/ 3240360 w 3240360"/>
              <a:gd name="connsiteY2" fmla="*/ 0 h 5715000"/>
              <a:gd name="connsiteX3" fmla="*/ 2430270 w 3240360"/>
              <a:gd name="connsiteY3" fmla="*/ 5715000 h 5715000"/>
              <a:gd name="connsiteX4" fmla="*/ 0 w 3240360"/>
              <a:gd name="connsiteY4" fmla="*/ 5715000 h 5715000"/>
              <a:gd name="connsiteX0" fmla="*/ 0 w 3761060"/>
              <a:gd name="connsiteY0" fmla="*/ 5740400 h 5740400"/>
              <a:gd name="connsiteX1" fmla="*/ 1330790 w 3761060"/>
              <a:gd name="connsiteY1" fmla="*/ 0 h 5740400"/>
              <a:gd name="connsiteX2" fmla="*/ 3761060 w 3761060"/>
              <a:gd name="connsiteY2" fmla="*/ 0 h 5740400"/>
              <a:gd name="connsiteX3" fmla="*/ 2950970 w 3761060"/>
              <a:gd name="connsiteY3" fmla="*/ 5715000 h 5740400"/>
              <a:gd name="connsiteX4" fmla="*/ 0 w 3761060"/>
              <a:gd name="connsiteY4" fmla="*/ 5740400 h 574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1060" h="5740400">
                <a:moveTo>
                  <a:pt x="0" y="5740400"/>
                </a:moveTo>
                <a:lnTo>
                  <a:pt x="1330790" y="0"/>
                </a:lnTo>
                <a:lnTo>
                  <a:pt x="3761060" y="0"/>
                </a:lnTo>
                <a:lnTo>
                  <a:pt x="2950970" y="5715000"/>
                </a:lnTo>
                <a:lnTo>
                  <a:pt x="0" y="5740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151144"/>
            <a:ext cx="1395398" cy="373161"/>
          </a:xfrm>
          <a:prstGeom prst="rect">
            <a:avLst/>
          </a:prstGeom>
          <a:effectLst/>
        </p:spPr>
      </p:pic>
      <p:grpSp>
        <p:nvGrpSpPr>
          <p:cNvPr id="25" name="24 Grupo"/>
          <p:cNvGrpSpPr/>
          <p:nvPr/>
        </p:nvGrpSpPr>
        <p:grpSpPr>
          <a:xfrm>
            <a:off x="4427984" y="2011056"/>
            <a:ext cx="4494088" cy="1692889"/>
            <a:chOff x="4427984" y="2028707"/>
            <a:chExt cx="4494088" cy="1692889"/>
          </a:xfrm>
        </p:grpSpPr>
        <p:sp>
          <p:nvSpPr>
            <p:cNvPr id="27" name="26 Paralelogramo"/>
            <p:cNvSpPr/>
            <p:nvPr userDrawn="1"/>
          </p:nvSpPr>
          <p:spPr>
            <a:xfrm>
              <a:off x="4745608" y="2028707"/>
              <a:ext cx="4176464" cy="1413079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4" name="23 Paralelogramo"/>
            <p:cNvSpPr/>
            <p:nvPr userDrawn="1"/>
          </p:nvSpPr>
          <p:spPr>
            <a:xfrm>
              <a:off x="4427984" y="2308517"/>
              <a:ext cx="4176464" cy="1413079"/>
            </a:xfrm>
            <a:prstGeom prst="parallelogram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579" y="5093516"/>
            <a:ext cx="1248583" cy="48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6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  <p:sldLayoutId id="214748404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Paralelogramo"/>
          <p:cNvSpPr/>
          <p:nvPr/>
        </p:nvSpPr>
        <p:spPr>
          <a:xfrm>
            <a:off x="4807384" y="0"/>
            <a:ext cx="3761060" cy="5740400"/>
          </a:xfrm>
          <a:custGeom>
            <a:avLst/>
            <a:gdLst>
              <a:gd name="connsiteX0" fmla="*/ 0 w 3240360"/>
              <a:gd name="connsiteY0" fmla="*/ 5715000 h 5715000"/>
              <a:gd name="connsiteX1" fmla="*/ 810090 w 3240360"/>
              <a:gd name="connsiteY1" fmla="*/ 0 h 5715000"/>
              <a:gd name="connsiteX2" fmla="*/ 3240360 w 3240360"/>
              <a:gd name="connsiteY2" fmla="*/ 0 h 5715000"/>
              <a:gd name="connsiteX3" fmla="*/ 2430270 w 3240360"/>
              <a:gd name="connsiteY3" fmla="*/ 5715000 h 5715000"/>
              <a:gd name="connsiteX4" fmla="*/ 0 w 3240360"/>
              <a:gd name="connsiteY4" fmla="*/ 5715000 h 5715000"/>
              <a:gd name="connsiteX0" fmla="*/ 0 w 3761060"/>
              <a:gd name="connsiteY0" fmla="*/ 5740400 h 5740400"/>
              <a:gd name="connsiteX1" fmla="*/ 1330790 w 3761060"/>
              <a:gd name="connsiteY1" fmla="*/ 0 h 5740400"/>
              <a:gd name="connsiteX2" fmla="*/ 3761060 w 3761060"/>
              <a:gd name="connsiteY2" fmla="*/ 0 h 5740400"/>
              <a:gd name="connsiteX3" fmla="*/ 2950970 w 3761060"/>
              <a:gd name="connsiteY3" fmla="*/ 5715000 h 5740400"/>
              <a:gd name="connsiteX4" fmla="*/ 0 w 3761060"/>
              <a:gd name="connsiteY4" fmla="*/ 5740400 h 574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1060" h="5740400">
                <a:moveTo>
                  <a:pt x="0" y="5740400"/>
                </a:moveTo>
                <a:lnTo>
                  <a:pt x="1330790" y="0"/>
                </a:lnTo>
                <a:lnTo>
                  <a:pt x="3761060" y="0"/>
                </a:lnTo>
                <a:lnTo>
                  <a:pt x="2950970" y="5715000"/>
                </a:lnTo>
                <a:lnTo>
                  <a:pt x="0" y="5740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151144"/>
            <a:ext cx="1395398" cy="373161"/>
          </a:xfrm>
          <a:prstGeom prst="rect">
            <a:avLst/>
          </a:prstGeom>
          <a:effectLst/>
        </p:spPr>
      </p:pic>
      <p:grpSp>
        <p:nvGrpSpPr>
          <p:cNvPr id="25" name="24 Grupo"/>
          <p:cNvGrpSpPr/>
          <p:nvPr/>
        </p:nvGrpSpPr>
        <p:grpSpPr>
          <a:xfrm>
            <a:off x="4427984" y="2011056"/>
            <a:ext cx="4494088" cy="1692889"/>
            <a:chOff x="4427984" y="2028707"/>
            <a:chExt cx="4494088" cy="1692889"/>
          </a:xfrm>
        </p:grpSpPr>
        <p:sp>
          <p:nvSpPr>
            <p:cNvPr id="27" name="26 Paralelogramo"/>
            <p:cNvSpPr/>
            <p:nvPr userDrawn="1"/>
          </p:nvSpPr>
          <p:spPr>
            <a:xfrm>
              <a:off x="4745608" y="2028707"/>
              <a:ext cx="4176464" cy="1413079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4" name="23 Paralelogramo"/>
            <p:cNvSpPr/>
            <p:nvPr userDrawn="1"/>
          </p:nvSpPr>
          <p:spPr>
            <a:xfrm>
              <a:off x="4427984" y="2308517"/>
              <a:ext cx="4176464" cy="1413079"/>
            </a:xfrm>
            <a:prstGeom prst="parallelogram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579" y="5093516"/>
            <a:ext cx="1248583" cy="48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92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4020" r:id="rId8"/>
    <p:sldLayoutId id="2147483990" r:id="rId9"/>
    <p:sldLayoutId id="2147483991" r:id="rId10"/>
    <p:sldLayoutId id="2147483992" r:id="rId11"/>
    <p:sldLayoutId id="214748399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5669281"/>
            <a:ext cx="9144000" cy="45719"/>
          </a:xfrm>
          <a:prstGeom prst="rect">
            <a:avLst/>
          </a:prstGeom>
          <a:gradFill flip="none" rotWithShape="1">
            <a:gsLst>
              <a:gs pos="34000">
                <a:srgbClr val="002060"/>
              </a:gs>
              <a:gs pos="100000">
                <a:srgbClr val="FF99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5212"/>
            <a:ext cx="1440000" cy="385089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-7369" y="5366126"/>
            <a:ext cx="9158738" cy="29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eaLnBrk="0" hangingPunct="0"/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</a:rPr>
              <a:t>ADVANCED TECHNOLOGIES  |  ADVANCED METHODOLOGIES  |  ADVANCED TALENT  |  ADVANCED INNOVATIONS</a:t>
            </a:r>
          </a:p>
        </p:txBody>
      </p:sp>
      <p:sp>
        <p:nvSpPr>
          <p:cNvPr id="11" name="4 Marcador de número de diapositiva"/>
          <p:cNvSpPr txBox="1">
            <a:spLocks/>
          </p:cNvSpPr>
          <p:nvPr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2232248" y="720000"/>
            <a:ext cx="644420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Marcador de título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40619"/>
            <a:ext cx="1248583" cy="48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29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1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5669281"/>
            <a:ext cx="9144000" cy="45719"/>
          </a:xfrm>
          <a:prstGeom prst="rect">
            <a:avLst/>
          </a:prstGeom>
          <a:gradFill flip="none" rotWithShape="1">
            <a:gsLst>
              <a:gs pos="34000">
                <a:srgbClr val="002060"/>
              </a:gs>
              <a:gs pos="100000">
                <a:srgbClr val="FF99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5212"/>
            <a:ext cx="1440000" cy="385089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-7369" y="5366126"/>
            <a:ext cx="9158738" cy="29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eaLnBrk="0" hangingPunct="0"/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</a:rPr>
              <a:t>ADVANCED TECHNOLOGIES  |  ADVANCED METHODOLOGIES  |  ADVANCED TALENT  |  ADVANCED INNOVATIONS</a:t>
            </a:r>
          </a:p>
        </p:txBody>
      </p:sp>
      <p:sp>
        <p:nvSpPr>
          <p:cNvPr id="11" name="4 Marcador de número de diapositiva"/>
          <p:cNvSpPr txBox="1">
            <a:spLocks/>
          </p:cNvSpPr>
          <p:nvPr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2232248" y="720000"/>
            <a:ext cx="644420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Marcador de título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40619"/>
            <a:ext cx="1248583" cy="48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23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1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n relacionada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1" b="6279"/>
          <a:stretch/>
        </p:blipFill>
        <p:spPr bwMode="auto">
          <a:xfrm>
            <a:off x="0" y="1"/>
            <a:ext cx="773948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19 Paralelogramo"/>
          <p:cNvSpPr/>
          <p:nvPr userDrawn="1"/>
        </p:nvSpPr>
        <p:spPr>
          <a:xfrm>
            <a:off x="4807384" y="0"/>
            <a:ext cx="3761060" cy="5740400"/>
          </a:xfrm>
          <a:custGeom>
            <a:avLst/>
            <a:gdLst>
              <a:gd name="connsiteX0" fmla="*/ 0 w 3240360"/>
              <a:gd name="connsiteY0" fmla="*/ 5715000 h 5715000"/>
              <a:gd name="connsiteX1" fmla="*/ 810090 w 3240360"/>
              <a:gd name="connsiteY1" fmla="*/ 0 h 5715000"/>
              <a:gd name="connsiteX2" fmla="*/ 3240360 w 3240360"/>
              <a:gd name="connsiteY2" fmla="*/ 0 h 5715000"/>
              <a:gd name="connsiteX3" fmla="*/ 2430270 w 3240360"/>
              <a:gd name="connsiteY3" fmla="*/ 5715000 h 5715000"/>
              <a:gd name="connsiteX4" fmla="*/ 0 w 3240360"/>
              <a:gd name="connsiteY4" fmla="*/ 5715000 h 5715000"/>
              <a:gd name="connsiteX0" fmla="*/ 0 w 3761060"/>
              <a:gd name="connsiteY0" fmla="*/ 5740400 h 5740400"/>
              <a:gd name="connsiteX1" fmla="*/ 1330790 w 3761060"/>
              <a:gd name="connsiteY1" fmla="*/ 0 h 5740400"/>
              <a:gd name="connsiteX2" fmla="*/ 3761060 w 3761060"/>
              <a:gd name="connsiteY2" fmla="*/ 0 h 5740400"/>
              <a:gd name="connsiteX3" fmla="*/ 2950970 w 3761060"/>
              <a:gd name="connsiteY3" fmla="*/ 5715000 h 5740400"/>
              <a:gd name="connsiteX4" fmla="*/ 0 w 3761060"/>
              <a:gd name="connsiteY4" fmla="*/ 5740400 h 574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1060" h="5740400">
                <a:moveTo>
                  <a:pt x="0" y="5740400"/>
                </a:moveTo>
                <a:lnTo>
                  <a:pt x="1330790" y="0"/>
                </a:lnTo>
                <a:lnTo>
                  <a:pt x="3761060" y="0"/>
                </a:lnTo>
                <a:lnTo>
                  <a:pt x="2950970" y="5715000"/>
                </a:lnTo>
                <a:lnTo>
                  <a:pt x="0" y="5740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grpSp>
        <p:nvGrpSpPr>
          <p:cNvPr id="26" name="25 Grupo"/>
          <p:cNvGrpSpPr/>
          <p:nvPr userDrawn="1"/>
        </p:nvGrpSpPr>
        <p:grpSpPr>
          <a:xfrm>
            <a:off x="4427984" y="2011056"/>
            <a:ext cx="4494088" cy="1692889"/>
            <a:chOff x="4427984" y="2028707"/>
            <a:chExt cx="4494088" cy="1692889"/>
          </a:xfrm>
        </p:grpSpPr>
        <p:sp>
          <p:nvSpPr>
            <p:cNvPr id="27" name="26 Paralelogramo"/>
            <p:cNvSpPr/>
            <p:nvPr userDrawn="1"/>
          </p:nvSpPr>
          <p:spPr>
            <a:xfrm>
              <a:off x="4745608" y="2028707"/>
              <a:ext cx="4176464" cy="1413079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8" name="27 Paralelogramo"/>
            <p:cNvSpPr/>
            <p:nvPr userDrawn="1"/>
          </p:nvSpPr>
          <p:spPr>
            <a:xfrm>
              <a:off x="4427984" y="2308517"/>
              <a:ext cx="4176464" cy="1413079"/>
            </a:xfrm>
            <a:prstGeom prst="parallelogram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9" name="28 CuadroTexto"/>
            <p:cNvSpPr txBox="1"/>
            <p:nvPr userDrawn="1"/>
          </p:nvSpPr>
          <p:spPr>
            <a:xfrm>
              <a:off x="4645216" y="2522508"/>
              <a:ext cx="37444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8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Conclusiones y Recomendaciones</a:t>
              </a:r>
              <a:endParaRPr lang="es-CO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151144"/>
            <a:ext cx="1395398" cy="373161"/>
          </a:xfrm>
          <a:prstGeom prst="rect">
            <a:avLst/>
          </a:prstGeom>
          <a:effectLst/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579" y="5093516"/>
            <a:ext cx="1248583" cy="48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10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encuestas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1"/>
          <a:stretch/>
        </p:blipFill>
        <p:spPr bwMode="auto">
          <a:xfrm>
            <a:off x="0" y="12859"/>
            <a:ext cx="6156176" cy="568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Paralelogramo"/>
          <p:cNvSpPr/>
          <p:nvPr/>
        </p:nvSpPr>
        <p:spPr>
          <a:xfrm>
            <a:off x="4807384" y="0"/>
            <a:ext cx="3761060" cy="5740400"/>
          </a:xfrm>
          <a:custGeom>
            <a:avLst/>
            <a:gdLst>
              <a:gd name="connsiteX0" fmla="*/ 0 w 3240360"/>
              <a:gd name="connsiteY0" fmla="*/ 5715000 h 5715000"/>
              <a:gd name="connsiteX1" fmla="*/ 810090 w 3240360"/>
              <a:gd name="connsiteY1" fmla="*/ 0 h 5715000"/>
              <a:gd name="connsiteX2" fmla="*/ 3240360 w 3240360"/>
              <a:gd name="connsiteY2" fmla="*/ 0 h 5715000"/>
              <a:gd name="connsiteX3" fmla="*/ 2430270 w 3240360"/>
              <a:gd name="connsiteY3" fmla="*/ 5715000 h 5715000"/>
              <a:gd name="connsiteX4" fmla="*/ 0 w 3240360"/>
              <a:gd name="connsiteY4" fmla="*/ 5715000 h 5715000"/>
              <a:gd name="connsiteX0" fmla="*/ 0 w 3761060"/>
              <a:gd name="connsiteY0" fmla="*/ 5740400 h 5740400"/>
              <a:gd name="connsiteX1" fmla="*/ 1330790 w 3761060"/>
              <a:gd name="connsiteY1" fmla="*/ 0 h 5740400"/>
              <a:gd name="connsiteX2" fmla="*/ 3761060 w 3761060"/>
              <a:gd name="connsiteY2" fmla="*/ 0 h 5740400"/>
              <a:gd name="connsiteX3" fmla="*/ 2950970 w 3761060"/>
              <a:gd name="connsiteY3" fmla="*/ 5715000 h 5740400"/>
              <a:gd name="connsiteX4" fmla="*/ 0 w 3761060"/>
              <a:gd name="connsiteY4" fmla="*/ 5740400 h 574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1060" h="5740400">
                <a:moveTo>
                  <a:pt x="0" y="5740400"/>
                </a:moveTo>
                <a:lnTo>
                  <a:pt x="1330790" y="0"/>
                </a:lnTo>
                <a:lnTo>
                  <a:pt x="3761060" y="0"/>
                </a:lnTo>
                <a:lnTo>
                  <a:pt x="2950970" y="5715000"/>
                </a:lnTo>
                <a:lnTo>
                  <a:pt x="0" y="5740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151144"/>
            <a:ext cx="1395398" cy="373161"/>
          </a:xfrm>
          <a:prstGeom prst="rect">
            <a:avLst/>
          </a:prstGeom>
          <a:effectLst/>
        </p:spPr>
      </p:pic>
      <p:grpSp>
        <p:nvGrpSpPr>
          <p:cNvPr id="25" name="24 Grupo"/>
          <p:cNvGrpSpPr/>
          <p:nvPr/>
        </p:nvGrpSpPr>
        <p:grpSpPr>
          <a:xfrm>
            <a:off x="4427984" y="2011056"/>
            <a:ext cx="4494088" cy="1692889"/>
            <a:chOff x="4427984" y="2028707"/>
            <a:chExt cx="4494088" cy="1692889"/>
          </a:xfrm>
        </p:grpSpPr>
        <p:sp>
          <p:nvSpPr>
            <p:cNvPr id="27" name="26 Paralelogramo"/>
            <p:cNvSpPr/>
            <p:nvPr userDrawn="1"/>
          </p:nvSpPr>
          <p:spPr>
            <a:xfrm>
              <a:off x="4745608" y="2028707"/>
              <a:ext cx="4176464" cy="1413079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4" name="23 Paralelogramo"/>
            <p:cNvSpPr/>
            <p:nvPr userDrawn="1"/>
          </p:nvSpPr>
          <p:spPr>
            <a:xfrm>
              <a:off x="4427984" y="2308517"/>
              <a:ext cx="4176464" cy="1413079"/>
            </a:xfrm>
            <a:prstGeom prst="parallelogram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579" y="5093516"/>
            <a:ext cx="1248583" cy="48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6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5669281"/>
            <a:ext cx="9144000" cy="45719"/>
          </a:xfrm>
          <a:prstGeom prst="rect">
            <a:avLst/>
          </a:prstGeom>
          <a:gradFill flip="none" rotWithShape="1">
            <a:gsLst>
              <a:gs pos="34000">
                <a:srgbClr val="002060"/>
              </a:gs>
              <a:gs pos="100000">
                <a:srgbClr val="FF99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2138"/>
            <a:ext cx="983540" cy="263021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-7369" y="5366126"/>
            <a:ext cx="9158738" cy="29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eaLnBrk="0" hangingPunct="0"/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</a:rPr>
              <a:t>ADVANCED TECHNOLOGIES  |  ADVANCED METHODOLOGIES  |  ADVANCED TALENT  |  ADVANCED INNOVATIONS</a:t>
            </a:r>
          </a:p>
        </p:txBody>
      </p:sp>
      <p:sp>
        <p:nvSpPr>
          <p:cNvPr id="11" name="4 Marcador de número de diapositiva"/>
          <p:cNvSpPr txBox="1">
            <a:spLocks/>
          </p:cNvSpPr>
          <p:nvPr/>
        </p:nvSpPr>
        <p:spPr>
          <a:xfrm>
            <a:off x="160462" y="5290592"/>
            <a:ext cx="99534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62A0-2F92-40D2-9F3E-CBABD3361B1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2232248" y="720000"/>
            <a:ext cx="644420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Marcador de título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698" y="236851"/>
            <a:ext cx="852798" cy="33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32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  <p:sldLayoutId id="214748407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1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8.xml"/><Relationship Id="rId5" Type="http://schemas.openxmlformats.org/officeDocument/2006/relationships/chart" Target="../charts/chart1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156546"/>
            <a:ext cx="4910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Consulta Alcaldía de Bogotá</a:t>
            </a:r>
          </a:p>
          <a:p>
            <a:pPr algn="ctr"/>
            <a:r>
              <a:rPr lang="es-CO" sz="2400" b="1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Febrero 2019</a:t>
            </a:r>
            <a:endParaRPr lang="es-CO" sz="2400" b="1" i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76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644008" y="2725678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AFINIDAD POLÍTICA</a:t>
            </a:r>
            <a:endParaRPr lang="es-CO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6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27584" y="5218956"/>
            <a:ext cx="79208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P2. </a:t>
            </a: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¿Con cuál partido y movimiento político se siente más identificado</a:t>
            </a:r>
            <a:r>
              <a:rPr lang="es-ES_tradnl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 </a:t>
            </a:r>
            <a:endParaRPr lang="es-CO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-20872" y="193204"/>
            <a:ext cx="9146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rgbClr val="005392"/>
                </a:solidFill>
              </a:rPr>
              <a:t>Afinidad partidista (Top 10)</a:t>
            </a:r>
            <a:endParaRPr lang="es-CO" b="1" dirty="0">
              <a:solidFill>
                <a:srgbClr val="005392"/>
              </a:solidFill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4206691614"/>
              </p:ext>
            </p:extLst>
          </p:nvPr>
        </p:nvGraphicFramePr>
        <p:xfrm>
          <a:off x="755576" y="825500"/>
          <a:ext cx="7776864" cy="4393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179512" y="4915535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>
                <a:solidFill>
                  <a:prstClr val="black"/>
                </a:solidFill>
              </a:rPr>
              <a:t>Br: 2312</a:t>
            </a:r>
            <a:endParaRPr lang="es-CO" sz="1000" dirty="0">
              <a:solidFill>
                <a:prstClr val="black"/>
              </a:solidFill>
            </a:endParaRPr>
          </a:p>
        </p:txBody>
      </p:sp>
      <p:grpSp>
        <p:nvGrpSpPr>
          <p:cNvPr id="47" name="46 Grupo"/>
          <p:cNvGrpSpPr/>
          <p:nvPr/>
        </p:nvGrpSpPr>
        <p:grpSpPr>
          <a:xfrm>
            <a:off x="3473579" y="985292"/>
            <a:ext cx="2760063" cy="4068831"/>
            <a:chOff x="3492629" y="985292"/>
            <a:chExt cx="2760063" cy="4068831"/>
          </a:xfrm>
        </p:grpSpPr>
        <p:grpSp>
          <p:nvGrpSpPr>
            <p:cNvPr id="2" name="1 Grupo"/>
            <p:cNvGrpSpPr/>
            <p:nvPr/>
          </p:nvGrpSpPr>
          <p:grpSpPr>
            <a:xfrm>
              <a:off x="3492629" y="985292"/>
              <a:ext cx="2760063" cy="360040"/>
              <a:chOff x="323528" y="1545303"/>
              <a:chExt cx="1422608" cy="442907"/>
            </a:xfrm>
          </p:grpSpPr>
          <p:sp>
            <p:nvSpPr>
              <p:cNvPr id="6" name="Freeform 1103"/>
              <p:cNvSpPr>
                <a:spLocks/>
              </p:cNvSpPr>
              <p:nvPr/>
            </p:nvSpPr>
            <p:spPr bwMode="auto">
              <a:xfrm>
                <a:off x="323528" y="1545303"/>
                <a:ext cx="1422608" cy="442907"/>
              </a:xfrm>
              <a:custGeom>
                <a:avLst/>
                <a:gdLst>
                  <a:gd name="T0" fmla="*/ 2462 w 2790"/>
                  <a:gd name="T1" fmla="*/ 867 h 867"/>
                  <a:gd name="T2" fmla="*/ 0 w 2790"/>
                  <a:gd name="T3" fmla="*/ 861 h 867"/>
                  <a:gd name="T4" fmla="*/ 3 w 2790"/>
                  <a:gd name="T5" fmla="*/ 0 h 867"/>
                  <a:gd name="T6" fmla="*/ 2463 w 2790"/>
                  <a:gd name="T7" fmla="*/ 5 h 867"/>
                  <a:gd name="T8" fmla="*/ 2790 w 2790"/>
                  <a:gd name="T9" fmla="*/ 503 h 867"/>
                  <a:gd name="T10" fmla="*/ 2462 w 2790"/>
                  <a:gd name="T11" fmla="*/ 867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90" h="867">
                    <a:moveTo>
                      <a:pt x="2462" y="867"/>
                    </a:moveTo>
                    <a:lnTo>
                      <a:pt x="0" y="861"/>
                    </a:lnTo>
                    <a:lnTo>
                      <a:pt x="3" y="0"/>
                    </a:lnTo>
                    <a:lnTo>
                      <a:pt x="2463" y="5"/>
                    </a:lnTo>
                    <a:lnTo>
                      <a:pt x="2790" y="503"/>
                    </a:lnTo>
                    <a:lnTo>
                      <a:pt x="2462" y="867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" name="Freeform 1104"/>
              <p:cNvSpPr>
                <a:spLocks/>
              </p:cNvSpPr>
              <p:nvPr/>
            </p:nvSpPr>
            <p:spPr bwMode="auto">
              <a:xfrm>
                <a:off x="470483" y="1547345"/>
                <a:ext cx="771514" cy="440865"/>
              </a:xfrm>
              <a:custGeom>
                <a:avLst/>
                <a:gdLst>
                  <a:gd name="T0" fmla="*/ 650 w 1512"/>
                  <a:gd name="T1" fmla="*/ 862 h 862"/>
                  <a:gd name="T2" fmla="*/ 501 w 1512"/>
                  <a:gd name="T3" fmla="*/ 861 h 862"/>
                  <a:gd name="T4" fmla="*/ 0 w 1512"/>
                  <a:gd name="T5" fmla="*/ 861 h 862"/>
                  <a:gd name="T6" fmla="*/ 862 w 1512"/>
                  <a:gd name="T7" fmla="*/ 0 h 862"/>
                  <a:gd name="T8" fmla="*/ 1512 w 1512"/>
                  <a:gd name="T9" fmla="*/ 2 h 862"/>
                  <a:gd name="T10" fmla="*/ 650 w 1512"/>
                  <a:gd name="T11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2" h="862">
                    <a:moveTo>
                      <a:pt x="650" y="862"/>
                    </a:moveTo>
                    <a:lnTo>
                      <a:pt x="501" y="861"/>
                    </a:lnTo>
                    <a:lnTo>
                      <a:pt x="0" y="861"/>
                    </a:lnTo>
                    <a:lnTo>
                      <a:pt x="862" y="0"/>
                    </a:lnTo>
                    <a:lnTo>
                      <a:pt x="1512" y="2"/>
                    </a:lnTo>
                    <a:lnTo>
                      <a:pt x="650" y="86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" name="Freeform 1106"/>
              <p:cNvSpPr>
                <a:spLocks/>
              </p:cNvSpPr>
              <p:nvPr/>
            </p:nvSpPr>
            <p:spPr bwMode="auto">
              <a:xfrm>
                <a:off x="868487" y="1547345"/>
                <a:ext cx="606190" cy="440865"/>
              </a:xfrm>
              <a:custGeom>
                <a:avLst/>
                <a:gdLst>
                  <a:gd name="T0" fmla="*/ 325 w 1188"/>
                  <a:gd name="T1" fmla="*/ 860 h 860"/>
                  <a:gd name="T2" fmla="*/ 36 w 1188"/>
                  <a:gd name="T3" fmla="*/ 860 h 860"/>
                  <a:gd name="T4" fmla="*/ 0 w 1188"/>
                  <a:gd name="T5" fmla="*/ 860 h 860"/>
                  <a:gd name="T6" fmla="*/ 863 w 1188"/>
                  <a:gd name="T7" fmla="*/ 0 h 860"/>
                  <a:gd name="T8" fmla="*/ 1188 w 1188"/>
                  <a:gd name="T9" fmla="*/ 0 h 860"/>
                  <a:gd name="T10" fmla="*/ 325 w 1188"/>
                  <a:gd name="T11" fmla="*/ 860 h 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8" h="860">
                    <a:moveTo>
                      <a:pt x="325" y="860"/>
                    </a:moveTo>
                    <a:lnTo>
                      <a:pt x="36" y="860"/>
                    </a:lnTo>
                    <a:lnTo>
                      <a:pt x="0" y="860"/>
                    </a:lnTo>
                    <a:lnTo>
                      <a:pt x="863" y="0"/>
                    </a:lnTo>
                    <a:lnTo>
                      <a:pt x="1188" y="0"/>
                    </a:lnTo>
                    <a:lnTo>
                      <a:pt x="325" y="86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</p:grpSp>
        <p:grpSp>
          <p:nvGrpSpPr>
            <p:cNvPr id="11" name="10 Grupo"/>
            <p:cNvGrpSpPr/>
            <p:nvPr/>
          </p:nvGrpSpPr>
          <p:grpSpPr>
            <a:xfrm>
              <a:off x="3492629" y="1397380"/>
              <a:ext cx="1441932" cy="360040"/>
              <a:chOff x="323528" y="1545303"/>
              <a:chExt cx="1422608" cy="442907"/>
            </a:xfrm>
          </p:grpSpPr>
          <p:sp>
            <p:nvSpPr>
              <p:cNvPr id="12" name="Freeform 1103"/>
              <p:cNvSpPr>
                <a:spLocks/>
              </p:cNvSpPr>
              <p:nvPr/>
            </p:nvSpPr>
            <p:spPr bwMode="auto">
              <a:xfrm>
                <a:off x="323528" y="1545303"/>
                <a:ext cx="1422608" cy="442907"/>
              </a:xfrm>
              <a:custGeom>
                <a:avLst/>
                <a:gdLst>
                  <a:gd name="T0" fmla="*/ 2462 w 2790"/>
                  <a:gd name="T1" fmla="*/ 867 h 867"/>
                  <a:gd name="T2" fmla="*/ 0 w 2790"/>
                  <a:gd name="T3" fmla="*/ 861 h 867"/>
                  <a:gd name="T4" fmla="*/ 3 w 2790"/>
                  <a:gd name="T5" fmla="*/ 0 h 867"/>
                  <a:gd name="T6" fmla="*/ 2463 w 2790"/>
                  <a:gd name="T7" fmla="*/ 5 h 867"/>
                  <a:gd name="T8" fmla="*/ 2790 w 2790"/>
                  <a:gd name="T9" fmla="*/ 503 h 867"/>
                  <a:gd name="T10" fmla="*/ 2462 w 2790"/>
                  <a:gd name="T11" fmla="*/ 867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90" h="867">
                    <a:moveTo>
                      <a:pt x="2462" y="867"/>
                    </a:moveTo>
                    <a:lnTo>
                      <a:pt x="0" y="861"/>
                    </a:lnTo>
                    <a:lnTo>
                      <a:pt x="3" y="0"/>
                    </a:lnTo>
                    <a:lnTo>
                      <a:pt x="2463" y="5"/>
                    </a:lnTo>
                    <a:lnTo>
                      <a:pt x="2790" y="503"/>
                    </a:lnTo>
                    <a:lnTo>
                      <a:pt x="2462" y="867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3" name="Freeform 1104"/>
              <p:cNvSpPr>
                <a:spLocks/>
              </p:cNvSpPr>
              <p:nvPr/>
            </p:nvSpPr>
            <p:spPr bwMode="auto">
              <a:xfrm>
                <a:off x="470483" y="1547345"/>
                <a:ext cx="771514" cy="440865"/>
              </a:xfrm>
              <a:custGeom>
                <a:avLst/>
                <a:gdLst>
                  <a:gd name="T0" fmla="*/ 650 w 1512"/>
                  <a:gd name="T1" fmla="*/ 862 h 862"/>
                  <a:gd name="T2" fmla="*/ 501 w 1512"/>
                  <a:gd name="T3" fmla="*/ 861 h 862"/>
                  <a:gd name="T4" fmla="*/ 0 w 1512"/>
                  <a:gd name="T5" fmla="*/ 861 h 862"/>
                  <a:gd name="T6" fmla="*/ 862 w 1512"/>
                  <a:gd name="T7" fmla="*/ 0 h 862"/>
                  <a:gd name="T8" fmla="*/ 1512 w 1512"/>
                  <a:gd name="T9" fmla="*/ 2 h 862"/>
                  <a:gd name="T10" fmla="*/ 650 w 1512"/>
                  <a:gd name="T11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2" h="862">
                    <a:moveTo>
                      <a:pt x="650" y="862"/>
                    </a:moveTo>
                    <a:lnTo>
                      <a:pt x="501" y="861"/>
                    </a:lnTo>
                    <a:lnTo>
                      <a:pt x="0" y="861"/>
                    </a:lnTo>
                    <a:lnTo>
                      <a:pt x="862" y="0"/>
                    </a:lnTo>
                    <a:lnTo>
                      <a:pt x="1512" y="2"/>
                    </a:lnTo>
                    <a:lnTo>
                      <a:pt x="650" y="86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4" name="Freeform 1106"/>
              <p:cNvSpPr>
                <a:spLocks/>
              </p:cNvSpPr>
              <p:nvPr/>
            </p:nvSpPr>
            <p:spPr bwMode="auto">
              <a:xfrm>
                <a:off x="868487" y="1547345"/>
                <a:ext cx="606190" cy="440865"/>
              </a:xfrm>
              <a:custGeom>
                <a:avLst/>
                <a:gdLst>
                  <a:gd name="T0" fmla="*/ 325 w 1188"/>
                  <a:gd name="T1" fmla="*/ 860 h 860"/>
                  <a:gd name="T2" fmla="*/ 36 w 1188"/>
                  <a:gd name="T3" fmla="*/ 860 h 860"/>
                  <a:gd name="T4" fmla="*/ 0 w 1188"/>
                  <a:gd name="T5" fmla="*/ 860 h 860"/>
                  <a:gd name="T6" fmla="*/ 863 w 1188"/>
                  <a:gd name="T7" fmla="*/ 0 h 860"/>
                  <a:gd name="T8" fmla="*/ 1188 w 1188"/>
                  <a:gd name="T9" fmla="*/ 0 h 860"/>
                  <a:gd name="T10" fmla="*/ 325 w 1188"/>
                  <a:gd name="T11" fmla="*/ 860 h 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8" h="860">
                    <a:moveTo>
                      <a:pt x="325" y="860"/>
                    </a:moveTo>
                    <a:lnTo>
                      <a:pt x="36" y="860"/>
                    </a:lnTo>
                    <a:lnTo>
                      <a:pt x="0" y="860"/>
                    </a:lnTo>
                    <a:lnTo>
                      <a:pt x="863" y="0"/>
                    </a:lnTo>
                    <a:lnTo>
                      <a:pt x="1188" y="0"/>
                    </a:lnTo>
                    <a:lnTo>
                      <a:pt x="325" y="86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</p:grpSp>
        <p:grpSp>
          <p:nvGrpSpPr>
            <p:cNvPr id="15" name="14 Grupo"/>
            <p:cNvGrpSpPr/>
            <p:nvPr/>
          </p:nvGrpSpPr>
          <p:grpSpPr>
            <a:xfrm>
              <a:off x="3492629" y="1809468"/>
              <a:ext cx="792000" cy="360040"/>
              <a:chOff x="323528" y="1545303"/>
              <a:chExt cx="1422608" cy="442907"/>
            </a:xfrm>
          </p:grpSpPr>
          <p:sp>
            <p:nvSpPr>
              <p:cNvPr id="16" name="Freeform 1103"/>
              <p:cNvSpPr>
                <a:spLocks/>
              </p:cNvSpPr>
              <p:nvPr/>
            </p:nvSpPr>
            <p:spPr bwMode="auto">
              <a:xfrm>
                <a:off x="323528" y="1545303"/>
                <a:ext cx="1422608" cy="442907"/>
              </a:xfrm>
              <a:custGeom>
                <a:avLst/>
                <a:gdLst>
                  <a:gd name="T0" fmla="*/ 2462 w 2790"/>
                  <a:gd name="T1" fmla="*/ 867 h 867"/>
                  <a:gd name="T2" fmla="*/ 0 w 2790"/>
                  <a:gd name="T3" fmla="*/ 861 h 867"/>
                  <a:gd name="T4" fmla="*/ 3 w 2790"/>
                  <a:gd name="T5" fmla="*/ 0 h 867"/>
                  <a:gd name="T6" fmla="*/ 2463 w 2790"/>
                  <a:gd name="T7" fmla="*/ 5 h 867"/>
                  <a:gd name="T8" fmla="*/ 2790 w 2790"/>
                  <a:gd name="T9" fmla="*/ 503 h 867"/>
                  <a:gd name="T10" fmla="*/ 2462 w 2790"/>
                  <a:gd name="T11" fmla="*/ 867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90" h="867">
                    <a:moveTo>
                      <a:pt x="2462" y="867"/>
                    </a:moveTo>
                    <a:lnTo>
                      <a:pt x="0" y="861"/>
                    </a:lnTo>
                    <a:lnTo>
                      <a:pt x="3" y="0"/>
                    </a:lnTo>
                    <a:lnTo>
                      <a:pt x="2463" y="5"/>
                    </a:lnTo>
                    <a:lnTo>
                      <a:pt x="2790" y="503"/>
                    </a:lnTo>
                    <a:lnTo>
                      <a:pt x="2462" y="867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7" name="Freeform 1104"/>
              <p:cNvSpPr>
                <a:spLocks/>
              </p:cNvSpPr>
              <p:nvPr/>
            </p:nvSpPr>
            <p:spPr bwMode="auto">
              <a:xfrm>
                <a:off x="470483" y="1547345"/>
                <a:ext cx="771514" cy="440865"/>
              </a:xfrm>
              <a:custGeom>
                <a:avLst/>
                <a:gdLst>
                  <a:gd name="T0" fmla="*/ 650 w 1512"/>
                  <a:gd name="T1" fmla="*/ 862 h 862"/>
                  <a:gd name="T2" fmla="*/ 501 w 1512"/>
                  <a:gd name="T3" fmla="*/ 861 h 862"/>
                  <a:gd name="T4" fmla="*/ 0 w 1512"/>
                  <a:gd name="T5" fmla="*/ 861 h 862"/>
                  <a:gd name="T6" fmla="*/ 862 w 1512"/>
                  <a:gd name="T7" fmla="*/ 0 h 862"/>
                  <a:gd name="T8" fmla="*/ 1512 w 1512"/>
                  <a:gd name="T9" fmla="*/ 2 h 862"/>
                  <a:gd name="T10" fmla="*/ 650 w 1512"/>
                  <a:gd name="T11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2" h="862">
                    <a:moveTo>
                      <a:pt x="650" y="862"/>
                    </a:moveTo>
                    <a:lnTo>
                      <a:pt x="501" y="861"/>
                    </a:lnTo>
                    <a:lnTo>
                      <a:pt x="0" y="861"/>
                    </a:lnTo>
                    <a:lnTo>
                      <a:pt x="862" y="0"/>
                    </a:lnTo>
                    <a:lnTo>
                      <a:pt x="1512" y="2"/>
                    </a:lnTo>
                    <a:lnTo>
                      <a:pt x="650" y="86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8" name="Freeform 1106"/>
              <p:cNvSpPr>
                <a:spLocks/>
              </p:cNvSpPr>
              <p:nvPr/>
            </p:nvSpPr>
            <p:spPr bwMode="auto">
              <a:xfrm>
                <a:off x="868487" y="1547345"/>
                <a:ext cx="606190" cy="440865"/>
              </a:xfrm>
              <a:custGeom>
                <a:avLst/>
                <a:gdLst>
                  <a:gd name="T0" fmla="*/ 325 w 1188"/>
                  <a:gd name="T1" fmla="*/ 860 h 860"/>
                  <a:gd name="T2" fmla="*/ 36 w 1188"/>
                  <a:gd name="T3" fmla="*/ 860 h 860"/>
                  <a:gd name="T4" fmla="*/ 0 w 1188"/>
                  <a:gd name="T5" fmla="*/ 860 h 860"/>
                  <a:gd name="T6" fmla="*/ 863 w 1188"/>
                  <a:gd name="T7" fmla="*/ 0 h 860"/>
                  <a:gd name="T8" fmla="*/ 1188 w 1188"/>
                  <a:gd name="T9" fmla="*/ 0 h 860"/>
                  <a:gd name="T10" fmla="*/ 325 w 1188"/>
                  <a:gd name="T11" fmla="*/ 860 h 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8" h="860">
                    <a:moveTo>
                      <a:pt x="325" y="860"/>
                    </a:moveTo>
                    <a:lnTo>
                      <a:pt x="36" y="860"/>
                    </a:lnTo>
                    <a:lnTo>
                      <a:pt x="0" y="860"/>
                    </a:lnTo>
                    <a:lnTo>
                      <a:pt x="863" y="0"/>
                    </a:lnTo>
                    <a:lnTo>
                      <a:pt x="1188" y="0"/>
                    </a:lnTo>
                    <a:lnTo>
                      <a:pt x="325" y="86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</p:grpSp>
        <p:grpSp>
          <p:nvGrpSpPr>
            <p:cNvPr id="19" name="18 Grupo"/>
            <p:cNvGrpSpPr/>
            <p:nvPr/>
          </p:nvGrpSpPr>
          <p:grpSpPr>
            <a:xfrm>
              <a:off x="3492629" y="2633644"/>
              <a:ext cx="432000" cy="360040"/>
              <a:chOff x="323528" y="1545303"/>
              <a:chExt cx="1422608" cy="442907"/>
            </a:xfrm>
          </p:grpSpPr>
          <p:sp>
            <p:nvSpPr>
              <p:cNvPr id="20" name="Freeform 1103"/>
              <p:cNvSpPr>
                <a:spLocks/>
              </p:cNvSpPr>
              <p:nvPr/>
            </p:nvSpPr>
            <p:spPr bwMode="auto">
              <a:xfrm>
                <a:off x="323528" y="1545303"/>
                <a:ext cx="1422608" cy="442907"/>
              </a:xfrm>
              <a:custGeom>
                <a:avLst/>
                <a:gdLst>
                  <a:gd name="T0" fmla="*/ 2462 w 2790"/>
                  <a:gd name="T1" fmla="*/ 867 h 867"/>
                  <a:gd name="T2" fmla="*/ 0 w 2790"/>
                  <a:gd name="T3" fmla="*/ 861 h 867"/>
                  <a:gd name="T4" fmla="*/ 3 w 2790"/>
                  <a:gd name="T5" fmla="*/ 0 h 867"/>
                  <a:gd name="T6" fmla="*/ 2463 w 2790"/>
                  <a:gd name="T7" fmla="*/ 5 h 867"/>
                  <a:gd name="T8" fmla="*/ 2790 w 2790"/>
                  <a:gd name="T9" fmla="*/ 503 h 867"/>
                  <a:gd name="T10" fmla="*/ 2462 w 2790"/>
                  <a:gd name="T11" fmla="*/ 867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90" h="867">
                    <a:moveTo>
                      <a:pt x="2462" y="867"/>
                    </a:moveTo>
                    <a:lnTo>
                      <a:pt x="0" y="861"/>
                    </a:lnTo>
                    <a:lnTo>
                      <a:pt x="3" y="0"/>
                    </a:lnTo>
                    <a:lnTo>
                      <a:pt x="2463" y="5"/>
                    </a:lnTo>
                    <a:lnTo>
                      <a:pt x="2790" y="503"/>
                    </a:lnTo>
                    <a:lnTo>
                      <a:pt x="2462" y="867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1" name="Freeform 1104"/>
              <p:cNvSpPr>
                <a:spLocks/>
              </p:cNvSpPr>
              <p:nvPr/>
            </p:nvSpPr>
            <p:spPr bwMode="auto">
              <a:xfrm>
                <a:off x="470483" y="1547345"/>
                <a:ext cx="771514" cy="440865"/>
              </a:xfrm>
              <a:custGeom>
                <a:avLst/>
                <a:gdLst>
                  <a:gd name="T0" fmla="*/ 650 w 1512"/>
                  <a:gd name="T1" fmla="*/ 862 h 862"/>
                  <a:gd name="T2" fmla="*/ 501 w 1512"/>
                  <a:gd name="T3" fmla="*/ 861 h 862"/>
                  <a:gd name="T4" fmla="*/ 0 w 1512"/>
                  <a:gd name="T5" fmla="*/ 861 h 862"/>
                  <a:gd name="T6" fmla="*/ 862 w 1512"/>
                  <a:gd name="T7" fmla="*/ 0 h 862"/>
                  <a:gd name="T8" fmla="*/ 1512 w 1512"/>
                  <a:gd name="T9" fmla="*/ 2 h 862"/>
                  <a:gd name="T10" fmla="*/ 650 w 1512"/>
                  <a:gd name="T11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2" h="862">
                    <a:moveTo>
                      <a:pt x="650" y="862"/>
                    </a:moveTo>
                    <a:lnTo>
                      <a:pt x="501" y="861"/>
                    </a:lnTo>
                    <a:lnTo>
                      <a:pt x="0" y="861"/>
                    </a:lnTo>
                    <a:lnTo>
                      <a:pt x="862" y="0"/>
                    </a:lnTo>
                    <a:lnTo>
                      <a:pt x="1512" y="2"/>
                    </a:lnTo>
                    <a:lnTo>
                      <a:pt x="650" y="86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2" name="Freeform 1106"/>
              <p:cNvSpPr>
                <a:spLocks/>
              </p:cNvSpPr>
              <p:nvPr/>
            </p:nvSpPr>
            <p:spPr bwMode="auto">
              <a:xfrm>
                <a:off x="868487" y="1547345"/>
                <a:ext cx="606190" cy="440865"/>
              </a:xfrm>
              <a:custGeom>
                <a:avLst/>
                <a:gdLst>
                  <a:gd name="T0" fmla="*/ 325 w 1188"/>
                  <a:gd name="T1" fmla="*/ 860 h 860"/>
                  <a:gd name="T2" fmla="*/ 36 w 1188"/>
                  <a:gd name="T3" fmla="*/ 860 h 860"/>
                  <a:gd name="T4" fmla="*/ 0 w 1188"/>
                  <a:gd name="T5" fmla="*/ 860 h 860"/>
                  <a:gd name="T6" fmla="*/ 863 w 1188"/>
                  <a:gd name="T7" fmla="*/ 0 h 860"/>
                  <a:gd name="T8" fmla="*/ 1188 w 1188"/>
                  <a:gd name="T9" fmla="*/ 0 h 860"/>
                  <a:gd name="T10" fmla="*/ 325 w 1188"/>
                  <a:gd name="T11" fmla="*/ 860 h 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8" h="860">
                    <a:moveTo>
                      <a:pt x="325" y="860"/>
                    </a:moveTo>
                    <a:lnTo>
                      <a:pt x="36" y="860"/>
                    </a:lnTo>
                    <a:lnTo>
                      <a:pt x="0" y="860"/>
                    </a:lnTo>
                    <a:lnTo>
                      <a:pt x="863" y="0"/>
                    </a:lnTo>
                    <a:lnTo>
                      <a:pt x="1188" y="0"/>
                    </a:lnTo>
                    <a:lnTo>
                      <a:pt x="325" y="86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</p:grpSp>
        <p:grpSp>
          <p:nvGrpSpPr>
            <p:cNvPr id="23" name="22 Grupo"/>
            <p:cNvGrpSpPr/>
            <p:nvPr/>
          </p:nvGrpSpPr>
          <p:grpSpPr>
            <a:xfrm>
              <a:off x="3492629" y="3045732"/>
              <a:ext cx="396000" cy="360040"/>
              <a:chOff x="323528" y="1545303"/>
              <a:chExt cx="1422608" cy="442907"/>
            </a:xfrm>
          </p:grpSpPr>
          <p:sp>
            <p:nvSpPr>
              <p:cNvPr id="24" name="Freeform 1103"/>
              <p:cNvSpPr>
                <a:spLocks/>
              </p:cNvSpPr>
              <p:nvPr/>
            </p:nvSpPr>
            <p:spPr bwMode="auto">
              <a:xfrm>
                <a:off x="323528" y="1545303"/>
                <a:ext cx="1422608" cy="442907"/>
              </a:xfrm>
              <a:custGeom>
                <a:avLst/>
                <a:gdLst>
                  <a:gd name="T0" fmla="*/ 2462 w 2790"/>
                  <a:gd name="T1" fmla="*/ 867 h 867"/>
                  <a:gd name="T2" fmla="*/ 0 w 2790"/>
                  <a:gd name="T3" fmla="*/ 861 h 867"/>
                  <a:gd name="T4" fmla="*/ 3 w 2790"/>
                  <a:gd name="T5" fmla="*/ 0 h 867"/>
                  <a:gd name="T6" fmla="*/ 2463 w 2790"/>
                  <a:gd name="T7" fmla="*/ 5 h 867"/>
                  <a:gd name="T8" fmla="*/ 2790 w 2790"/>
                  <a:gd name="T9" fmla="*/ 503 h 867"/>
                  <a:gd name="T10" fmla="*/ 2462 w 2790"/>
                  <a:gd name="T11" fmla="*/ 867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90" h="867">
                    <a:moveTo>
                      <a:pt x="2462" y="867"/>
                    </a:moveTo>
                    <a:lnTo>
                      <a:pt x="0" y="861"/>
                    </a:lnTo>
                    <a:lnTo>
                      <a:pt x="3" y="0"/>
                    </a:lnTo>
                    <a:lnTo>
                      <a:pt x="2463" y="5"/>
                    </a:lnTo>
                    <a:lnTo>
                      <a:pt x="2790" y="503"/>
                    </a:lnTo>
                    <a:lnTo>
                      <a:pt x="2462" y="867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5" name="Freeform 1104"/>
              <p:cNvSpPr>
                <a:spLocks/>
              </p:cNvSpPr>
              <p:nvPr/>
            </p:nvSpPr>
            <p:spPr bwMode="auto">
              <a:xfrm>
                <a:off x="470483" y="1547345"/>
                <a:ext cx="771514" cy="440865"/>
              </a:xfrm>
              <a:custGeom>
                <a:avLst/>
                <a:gdLst>
                  <a:gd name="T0" fmla="*/ 650 w 1512"/>
                  <a:gd name="T1" fmla="*/ 862 h 862"/>
                  <a:gd name="T2" fmla="*/ 501 w 1512"/>
                  <a:gd name="T3" fmla="*/ 861 h 862"/>
                  <a:gd name="T4" fmla="*/ 0 w 1512"/>
                  <a:gd name="T5" fmla="*/ 861 h 862"/>
                  <a:gd name="T6" fmla="*/ 862 w 1512"/>
                  <a:gd name="T7" fmla="*/ 0 h 862"/>
                  <a:gd name="T8" fmla="*/ 1512 w 1512"/>
                  <a:gd name="T9" fmla="*/ 2 h 862"/>
                  <a:gd name="T10" fmla="*/ 650 w 1512"/>
                  <a:gd name="T11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2" h="862">
                    <a:moveTo>
                      <a:pt x="650" y="862"/>
                    </a:moveTo>
                    <a:lnTo>
                      <a:pt x="501" y="861"/>
                    </a:lnTo>
                    <a:lnTo>
                      <a:pt x="0" y="861"/>
                    </a:lnTo>
                    <a:lnTo>
                      <a:pt x="862" y="0"/>
                    </a:lnTo>
                    <a:lnTo>
                      <a:pt x="1512" y="2"/>
                    </a:lnTo>
                    <a:lnTo>
                      <a:pt x="650" y="86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6" name="Freeform 1106"/>
              <p:cNvSpPr>
                <a:spLocks/>
              </p:cNvSpPr>
              <p:nvPr/>
            </p:nvSpPr>
            <p:spPr bwMode="auto">
              <a:xfrm>
                <a:off x="868487" y="1547345"/>
                <a:ext cx="606190" cy="440865"/>
              </a:xfrm>
              <a:custGeom>
                <a:avLst/>
                <a:gdLst>
                  <a:gd name="T0" fmla="*/ 325 w 1188"/>
                  <a:gd name="T1" fmla="*/ 860 h 860"/>
                  <a:gd name="T2" fmla="*/ 36 w 1188"/>
                  <a:gd name="T3" fmla="*/ 860 h 860"/>
                  <a:gd name="T4" fmla="*/ 0 w 1188"/>
                  <a:gd name="T5" fmla="*/ 860 h 860"/>
                  <a:gd name="T6" fmla="*/ 863 w 1188"/>
                  <a:gd name="T7" fmla="*/ 0 h 860"/>
                  <a:gd name="T8" fmla="*/ 1188 w 1188"/>
                  <a:gd name="T9" fmla="*/ 0 h 860"/>
                  <a:gd name="T10" fmla="*/ 325 w 1188"/>
                  <a:gd name="T11" fmla="*/ 860 h 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8" h="860">
                    <a:moveTo>
                      <a:pt x="325" y="860"/>
                    </a:moveTo>
                    <a:lnTo>
                      <a:pt x="36" y="860"/>
                    </a:lnTo>
                    <a:lnTo>
                      <a:pt x="0" y="860"/>
                    </a:lnTo>
                    <a:lnTo>
                      <a:pt x="863" y="0"/>
                    </a:lnTo>
                    <a:lnTo>
                      <a:pt x="1188" y="0"/>
                    </a:lnTo>
                    <a:lnTo>
                      <a:pt x="325" y="86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</p:grpSp>
        <p:grpSp>
          <p:nvGrpSpPr>
            <p:cNvPr id="27" name="26 Grupo"/>
            <p:cNvGrpSpPr/>
            <p:nvPr/>
          </p:nvGrpSpPr>
          <p:grpSpPr>
            <a:xfrm>
              <a:off x="3492629" y="3457820"/>
              <a:ext cx="324000" cy="360040"/>
              <a:chOff x="323528" y="1545303"/>
              <a:chExt cx="1422608" cy="442907"/>
            </a:xfrm>
          </p:grpSpPr>
          <p:sp>
            <p:nvSpPr>
              <p:cNvPr id="28" name="Freeform 1103"/>
              <p:cNvSpPr>
                <a:spLocks/>
              </p:cNvSpPr>
              <p:nvPr/>
            </p:nvSpPr>
            <p:spPr bwMode="auto">
              <a:xfrm>
                <a:off x="323528" y="1545303"/>
                <a:ext cx="1422608" cy="442907"/>
              </a:xfrm>
              <a:custGeom>
                <a:avLst/>
                <a:gdLst>
                  <a:gd name="T0" fmla="*/ 2462 w 2790"/>
                  <a:gd name="T1" fmla="*/ 867 h 867"/>
                  <a:gd name="T2" fmla="*/ 0 w 2790"/>
                  <a:gd name="T3" fmla="*/ 861 h 867"/>
                  <a:gd name="T4" fmla="*/ 3 w 2790"/>
                  <a:gd name="T5" fmla="*/ 0 h 867"/>
                  <a:gd name="T6" fmla="*/ 2463 w 2790"/>
                  <a:gd name="T7" fmla="*/ 5 h 867"/>
                  <a:gd name="T8" fmla="*/ 2790 w 2790"/>
                  <a:gd name="T9" fmla="*/ 503 h 867"/>
                  <a:gd name="T10" fmla="*/ 2462 w 2790"/>
                  <a:gd name="T11" fmla="*/ 867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90" h="867">
                    <a:moveTo>
                      <a:pt x="2462" y="867"/>
                    </a:moveTo>
                    <a:lnTo>
                      <a:pt x="0" y="861"/>
                    </a:lnTo>
                    <a:lnTo>
                      <a:pt x="3" y="0"/>
                    </a:lnTo>
                    <a:lnTo>
                      <a:pt x="2463" y="5"/>
                    </a:lnTo>
                    <a:lnTo>
                      <a:pt x="2790" y="503"/>
                    </a:lnTo>
                    <a:lnTo>
                      <a:pt x="2462" y="867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9" name="Freeform 1104"/>
              <p:cNvSpPr>
                <a:spLocks/>
              </p:cNvSpPr>
              <p:nvPr/>
            </p:nvSpPr>
            <p:spPr bwMode="auto">
              <a:xfrm>
                <a:off x="470483" y="1547345"/>
                <a:ext cx="771514" cy="440865"/>
              </a:xfrm>
              <a:custGeom>
                <a:avLst/>
                <a:gdLst>
                  <a:gd name="T0" fmla="*/ 650 w 1512"/>
                  <a:gd name="T1" fmla="*/ 862 h 862"/>
                  <a:gd name="T2" fmla="*/ 501 w 1512"/>
                  <a:gd name="T3" fmla="*/ 861 h 862"/>
                  <a:gd name="T4" fmla="*/ 0 w 1512"/>
                  <a:gd name="T5" fmla="*/ 861 h 862"/>
                  <a:gd name="T6" fmla="*/ 862 w 1512"/>
                  <a:gd name="T7" fmla="*/ 0 h 862"/>
                  <a:gd name="T8" fmla="*/ 1512 w 1512"/>
                  <a:gd name="T9" fmla="*/ 2 h 862"/>
                  <a:gd name="T10" fmla="*/ 650 w 1512"/>
                  <a:gd name="T11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2" h="862">
                    <a:moveTo>
                      <a:pt x="650" y="862"/>
                    </a:moveTo>
                    <a:lnTo>
                      <a:pt x="501" y="861"/>
                    </a:lnTo>
                    <a:lnTo>
                      <a:pt x="0" y="861"/>
                    </a:lnTo>
                    <a:lnTo>
                      <a:pt x="862" y="0"/>
                    </a:lnTo>
                    <a:lnTo>
                      <a:pt x="1512" y="2"/>
                    </a:lnTo>
                    <a:lnTo>
                      <a:pt x="650" y="86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0" name="Freeform 1106"/>
              <p:cNvSpPr>
                <a:spLocks/>
              </p:cNvSpPr>
              <p:nvPr/>
            </p:nvSpPr>
            <p:spPr bwMode="auto">
              <a:xfrm>
                <a:off x="868487" y="1547345"/>
                <a:ext cx="606190" cy="440865"/>
              </a:xfrm>
              <a:custGeom>
                <a:avLst/>
                <a:gdLst>
                  <a:gd name="T0" fmla="*/ 325 w 1188"/>
                  <a:gd name="T1" fmla="*/ 860 h 860"/>
                  <a:gd name="T2" fmla="*/ 36 w 1188"/>
                  <a:gd name="T3" fmla="*/ 860 h 860"/>
                  <a:gd name="T4" fmla="*/ 0 w 1188"/>
                  <a:gd name="T5" fmla="*/ 860 h 860"/>
                  <a:gd name="T6" fmla="*/ 863 w 1188"/>
                  <a:gd name="T7" fmla="*/ 0 h 860"/>
                  <a:gd name="T8" fmla="*/ 1188 w 1188"/>
                  <a:gd name="T9" fmla="*/ 0 h 860"/>
                  <a:gd name="T10" fmla="*/ 325 w 1188"/>
                  <a:gd name="T11" fmla="*/ 860 h 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8" h="860">
                    <a:moveTo>
                      <a:pt x="325" y="860"/>
                    </a:moveTo>
                    <a:lnTo>
                      <a:pt x="36" y="860"/>
                    </a:lnTo>
                    <a:lnTo>
                      <a:pt x="0" y="860"/>
                    </a:lnTo>
                    <a:lnTo>
                      <a:pt x="863" y="0"/>
                    </a:lnTo>
                    <a:lnTo>
                      <a:pt x="1188" y="0"/>
                    </a:lnTo>
                    <a:lnTo>
                      <a:pt x="325" y="86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</p:grpSp>
        <p:grpSp>
          <p:nvGrpSpPr>
            <p:cNvPr id="31" name="30 Grupo"/>
            <p:cNvGrpSpPr/>
            <p:nvPr/>
          </p:nvGrpSpPr>
          <p:grpSpPr>
            <a:xfrm>
              <a:off x="3492629" y="3869908"/>
              <a:ext cx="252000" cy="360040"/>
              <a:chOff x="323528" y="1545303"/>
              <a:chExt cx="1422608" cy="442907"/>
            </a:xfrm>
          </p:grpSpPr>
          <p:sp>
            <p:nvSpPr>
              <p:cNvPr id="32" name="Freeform 1103"/>
              <p:cNvSpPr>
                <a:spLocks/>
              </p:cNvSpPr>
              <p:nvPr/>
            </p:nvSpPr>
            <p:spPr bwMode="auto">
              <a:xfrm>
                <a:off x="323528" y="1545303"/>
                <a:ext cx="1422608" cy="442907"/>
              </a:xfrm>
              <a:custGeom>
                <a:avLst/>
                <a:gdLst>
                  <a:gd name="T0" fmla="*/ 2462 w 2790"/>
                  <a:gd name="T1" fmla="*/ 867 h 867"/>
                  <a:gd name="T2" fmla="*/ 0 w 2790"/>
                  <a:gd name="T3" fmla="*/ 861 h 867"/>
                  <a:gd name="T4" fmla="*/ 3 w 2790"/>
                  <a:gd name="T5" fmla="*/ 0 h 867"/>
                  <a:gd name="T6" fmla="*/ 2463 w 2790"/>
                  <a:gd name="T7" fmla="*/ 5 h 867"/>
                  <a:gd name="T8" fmla="*/ 2790 w 2790"/>
                  <a:gd name="T9" fmla="*/ 503 h 867"/>
                  <a:gd name="T10" fmla="*/ 2462 w 2790"/>
                  <a:gd name="T11" fmla="*/ 867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90" h="867">
                    <a:moveTo>
                      <a:pt x="2462" y="867"/>
                    </a:moveTo>
                    <a:lnTo>
                      <a:pt x="0" y="861"/>
                    </a:lnTo>
                    <a:lnTo>
                      <a:pt x="3" y="0"/>
                    </a:lnTo>
                    <a:lnTo>
                      <a:pt x="2463" y="5"/>
                    </a:lnTo>
                    <a:lnTo>
                      <a:pt x="2790" y="503"/>
                    </a:lnTo>
                    <a:lnTo>
                      <a:pt x="2462" y="867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3" name="Freeform 1104"/>
              <p:cNvSpPr>
                <a:spLocks/>
              </p:cNvSpPr>
              <p:nvPr/>
            </p:nvSpPr>
            <p:spPr bwMode="auto">
              <a:xfrm>
                <a:off x="470483" y="1547345"/>
                <a:ext cx="771514" cy="440865"/>
              </a:xfrm>
              <a:custGeom>
                <a:avLst/>
                <a:gdLst>
                  <a:gd name="T0" fmla="*/ 650 w 1512"/>
                  <a:gd name="T1" fmla="*/ 862 h 862"/>
                  <a:gd name="T2" fmla="*/ 501 w 1512"/>
                  <a:gd name="T3" fmla="*/ 861 h 862"/>
                  <a:gd name="T4" fmla="*/ 0 w 1512"/>
                  <a:gd name="T5" fmla="*/ 861 h 862"/>
                  <a:gd name="T6" fmla="*/ 862 w 1512"/>
                  <a:gd name="T7" fmla="*/ 0 h 862"/>
                  <a:gd name="T8" fmla="*/ 1512 w 1512"/>
                  <a:gd name="T9" fmla="*/ 2 h 862"/>
                  <a:gd name="T10" fmla="*/ 650 w 1512"/>
                  <a:gd name="T11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2" h="862">
                    <a:moveTo>
                      <a:pt x="650" y="862"/>
                    </a:moveTo>
                    <a:lnTo>
                      <a:pt x="501" y="861"/>
                    </a:lnTo>
                    <a:lnTo>
                      <a:pt x="0" y="861"/>
                    </a:lnTo>
                    <a:lnTo>
                      <a:pt x="862" y="0"/>
                    </a:lnTo>
                    <a:lnTo>
                      <a:pt x="1512" y="2"/>
                    </a:lnTo>
                    <a:lnTo>
                      <a:pt x="650" y="86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4" name="Freeform 1106"/>
              <p:cNvSpPr>
                <a:spLocks/>
              </p:cNvSpPr>
              <p:nvPr/>
            </p:nvSpPr>
            <p:spPr bwMode="auto">
              <a:xfrm>
                <a:off x="868487" y="1547345"/>
                <a:ext cx="606190" cy="440865"/>
              </a:xfrm>
              <a:custGeom>
                <a:avLst/>
                <a:gdLst>
                  <a:gd name="T0" fmla="*/ 325 w 1188"/>
                  <a:gd name="T1" fmla="*/ 860 h 860"/>
                  <a:gd name="T2" fmla="*/ 36 w 1188"/>
                  <a:gd name="T3" fmla="*/ 860 h 860"/>
                  <a:gd name="T4" fmla="*/ 0 w 1188"/>
                  <a:gd name="T5" fmla="*/ 860 h 860"/>
                  <a:gd name="T6" fmla="*/ 863 w 1188"/>
                  <a:gd name="T7" fmla="*/ 0 h 860"/>
                  <a:gd name="T8" fmla="*/ 1188 w 1188"/>
                  <a:gd name="T9" fmla="*/ 0 h 860"/>
                  <a:gd name="T10" fmla="*/ 325 w 1188"/>
                  <a:gd name="T11" fmla="*/ 860 h 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8" h="860">
                    <a:moveTo>
                      <a:pt x="325" y="860"/>
                    </a:moveTo>
                    <a:lnTo>
                      <a:pt x="36" y="860"/>
                    </a:lnTo>
                    <a:lnTo>
                      <a:pt x="0" y="860"/>
                    </a:lnTo>
                    <a:lnTo>
                      <a:pt x="863" y="0"/>
                    </a:lnTo>
                    <a:lnTo>
                      <a:pt x="1188" y="0"/>
                    </a:lnTo>
                    <a:lnTo>
                      <a:pt x="325" y="86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</p:grpSp>
        <p:grpSp>
          <p:nvGrpSpPr>
            <p:cNvPr id="35" name="34 Grupo"/>
            <p:cNvGrpSpPr/>
            <p:nvPr/>
          </p:nvGrpSpPr>
          <p:grpSpPr>
            <a:xfrm>
              <a:off x="3492629" y="4281996"/>
              <a:ext cx="288000" cy="360040"/>
              <a:chOff x="323528" y="1545303"/>
              <a:chExt cx="1422608" cy="442907"/>
            </a:xfrm>
          </p:grpSpPr>
          <p:sp>
            <p:nvSpPr>
              <p:cNvPr id="36" name="Freeform 1103"/>
              <p:cNvSpPr>
                <a:spLocks/>
              </p:cNvSpPr>
              <p:nvPr/>
            </p:nvSpPr>
            <p:spPr bwMode="auto">
              <a:xfrm>
                <a:off x="323528" y="1545303"/>
                <a:ext cx="1422608" cy="442907"/>
              </a:xfrm>
              <a:custGeom>
                <a:avLst/>
                <a:gdLst>
                  <a:gd name="T0" fmla="*/ 2462 w 2790"/>
                  <a:gd name="T1" fmla="*/ 867 h 867"/>
                  <a:gd name="T2" fmla="*/ 0 w 2790"/>
                  <a:gd name="T3" fmla="*/ 861 h 867"/>
                  <a:gd name="T4" fmla="*/ 3 w 2790"/>
                  <a:gd name="T5" fmla="*/ 0 h 867"/>
                  <a:gd name="T6" fmla="*/ 2463 w 2790"/>
                  <a:gd name="T7" fmla="*/ 5 h 867"/>
                  <a:gd name="T8" fmla="*/ 2790 w 2790"/>
                  <a:gd name="T9" fmla="*/ 503 h 867"/>
                  <a:gd name="T10" fmla="*/ 2462 w 2790"/>
                  <a:gd name="T11" fmla="*/ 867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90" h="867">
                    <a:moveTo>
                      <a:pt x="2462" y="867"/>
                    </a:moveTo>
                    <a:lnTo>
                      <a:pt x="0" y="861"/>
                    </a:lnTo>
                    <a:lnTo>
                      <a:pt x="3" y="0"/>
                    </a:lnTo>
                    <a:lnTo>
                      <a:pt x="2463" y="5"/>
                    </a:lnTo>
                    <a:lnTo>
                      <a:pt x="2790" y="503"/>
                    </a:lnTo>
                    <a:lnTo>
                      <a:pt x="2462" y="867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7" name="Freeform 1104"/>
              <p:cNvSpPr>
                <a:spLocks/>
              </p:cNvSpPr>
              <p:nvPr/>
            </p:nvSpPr>
            <p:spPr bwMode="auto">
              <a:xfrm>
                <a:off x="470483" y="1547345"/>
                <a:ext cx="771514" cy="440865"/>
              </a:xfrm>
              <a:custGeom>
                <a:avLst/>
                <a:gdLst>
                  <a:gd name="T0" fmla="*/ 650 w 1512"/>
                  <a:gd name="T1" fmla="*/ 862 h 862"/>
                  <a:gd name="T2" fmla="*/ 501 w 1512"/>
                  <a:gd name="T3" fmla="*/ 861 h 862"/>
                  <a:gd name="T4" fmla="*/ 0 w 1512"/>
                  <a:gd name="T5" fmla="*/ 861 h 862"/>
                  <a:gd name="T6" fmla="*/ 862 w 1512"/>
                  <a:gd name="T7" fmla="*/ 0 h 862"/>
                  <a:gd name="T8" fmla="*/ 1512 w 1512"/>
                  <a:gd name="T9" fmla="*/ 2 h 862"/>
                  <a:gd name="T10" fmla="*/ 650 w 1512"/>
                  <a:gd name="T11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2" h="862">
                    <a:moveTo>
                      <a:pt x="650" y="862"/>
                    </a:moveTo>
                    <a:lnTo>
                      <a:pt x="501" y="861"/>
                    </a:lnTo>
                    <a:lnTo>
                      <a:pt x="0" y="861"/>
                    </a:lnTo>
                    <a:lnTo>
                      <a:pt x="862" y="0"/>
                    </a:lnTo>
                    <a:lnTo>
                      <a:pt x="1512" y="2"/>
                    </a:lnTo>
                    <a:lnTo>
                      <a:pt x="650" y="86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8" name="Freeform 1106"/>
              <p:cNvSpPr>
                <a:spLocks/>
              </p:cNvSpPr>
              <p:nvPr/>
            </p:nvSpPr>
            <p:spPr bwMode="auto">
              <a:xfrm>
                <a:off x="868487" y="1547345"/>
                <a:ext cx="606190" cy="440865"/>
              </a:xfrm>
              <a:custGeom>
                <a:avLst/>
                <a:gdLst>
                  <a:gd name="T0" fmla="*/ 325 w 1188"/>
                  <a:gd name="T1" fmla="*/ 860 h 860"/>
                  <a:gd name="T2" fmla="*/ 36 w 1188"/>
                  <a:gd name="T3" fmla="*/ 860 h 860"/>
                  <a:gd name="T4" fmla="*/ 0 w 1188"/>
                  <a:gd name="T5" fmla="*/ 860 h 860"/>
                  <a:gd name="T6" fmla="*/ 863 w 1188"/>
                  <a:gd name="T7" fmla="*/ 0 h 860"/>
                  <a:gd name="T8" fmla="*/ 1188 w 1188"/>
                  <a:gd name="T9" fmla="*/ 0 h 860"/>
                  <a:gd name="T10" fmla="*/ 325 w 1188"/>
                  <a:gd name="T11" fmla="*/ 860 h 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8" h="860">
                    <a:moveTo>
                      <a:pt x="325" y="860"/>
                    </a:moveTo>
                    <a:lnTo>
                      <a:pt x="36" y="860"/>
                    </a:lnTo>
                    <a:lnTo>
                      <a:pt x="0" y="860"/>
                    </a:lnTo>
                    <a:lnTo>
                      <a:pt x="863" y="0"/>
                    </a:lnTo>
                    <a:lnTo>
                      <a:pt x="1188" y="0"/>
                    </a:lnTo>
                    <a:lnTo>
                      <a:pt x="325" y="86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</p:grpSp>
        <p:grpSp>
          <p:nvGrpSpPr>
            <p:cNvPr id="39" name="38 Grupo"/>
            <p:cNvGrpSpPr/>
            <p:nvPr/>
          </p:nvGrpSpPr>
          <p:grpSpPr>
            <a:xfrm>
              <a:off x="3492629" y="2221556"/>
              <a:ext cx="720000" cy="360040"/>
              <a:chOff x="323528" y="1545303"/>
              <a:chExt cx="1422608" cy="442907"/>
            </a:xfrm>
          </p:grpSpPr>
          <p:sp>
            <p:nvSpPr>
              <p:cNvPr id="40" name="Freeform 1103"/>
              <p:cNvSpPr>
                <a:spLocks/>
              </p:cNvSpPr>
              <p:nvPr/>
            </p:nvSpPr>
            <p:spPr bwMode="auto">
              <a:xfrm>
                <a:off x="323528" y="1545303"/>
                <a:ext cx="1422608" cy="442907"/>
              </a:xfrm>
              <a:custGeom>
                <a:avLst/>
                <a:gdLst>
                  <a:gd name="T0" fmla="*/ 2462 w 2790"/>
                  <a:gd name="T1" fmla="*/ 867 h 867"/>
                  <a:gd name="T2" fmla="*/ 0 w 2790"/>
                  <a:gd name="T3" fmla="*/ 861 h 867"/>
                  <a:gd name="T4" fmla="*/ 3 w 2790"/>
                  <a:gd name="T5" fmla="*/ 0 h 867"/>
                  <a:gd name="T6" fmla="*/ 2463 w 2790"/>
                  <a:gd name="T7" fmla="*/ 5 h 867"/>
                  <a:gd name="T8" fmla="*/ 2790 w 2790"/>
                  <a:gd name="T9" fmla="*/ 503 h 867"/>
                  <a:gd name="T10" fmla="*/ 2462 w 2790"/>
                  <a:gd name="T11" fmla="*/ 867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90" h="867">
                    <a:moveTo>
                      <a:pt x="2462" y="867"/>
                    </a:moveTo>
                    <a:lnTo>
                      <a:pt x="0" y="861"/>
                    </a:lnTo>
                    <a:lnTo>
                      <a:pt x="3" y="0"/>
                    </a:lnTo>
                    <a:lnTo>
                      <a:pt x="2463" y="5"/>
                    </a:lnTo>
                    <a:lnTo>
                      <a:pt x="2790" y="503"/>
                    </a:lnTo>
                    <a:lnTo>
                      <a:pt x="2462" y="867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1" name="Freeform 1104"/>
              <p:cNvSpPr>
                <a:spLocks/>
              </p:cNvSpPr>
              <p:nvPr/>
            </p:nvSpPr>
            <p:spPr bwMode="auto">
              <a:xfrm>
                <a:off x="470483" y="1547345"/>
                <a:ext cx="771514" cy="440865"/>
              </a:xfrm>
              <a:custGeom>
                <a:avLst/>
                <a:gdLst>
                  <a:gd name="T0" fmla="*/ 650 w 1512"/>
                  <a:gd name="T1" fmla="*/ 862 h 862"/>
                  <a:gd name="T2" fmla="*/ 501 w 1512"/>
                  <a:gd name="T3" fmla="*/ 861 h 862"/>
                  <a:gd name="T4" fmla="*/ 0 w 1512"/>
                  <a:gd name="T5" fmla="*/ 861 h 862"/>
                  <a:gd name="T6" fmla="*/ 862 w 1512"/>
                  <a:gd name="T7" fmla="*/ 0 h 862"/>
                  <a:gd name="T8" fmla="*/ 1512 w 1512"/>
                  <a:gd name="T9" fmla="*/ 2 h 862"/>
                  <a:gd name="T10" fmla="*/ 650 w 1512"/>
                  <a:gd name="T11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2" h="862">
                    <a:moveTo>
                      <a:pt x="650" y="862"/>
                    </a:moveTo>
                    <a:lnTo>
                      <a:pt x="501" y="861"/>
                    </a:lnTo>
                    <a:lnTo>
                      <a:pt x="0" y="861"/>
                    </a:lnTo>
                    <a:lnTo>
                      <a:pt x="862" y="0"/>
                    </a:lnTo>
                    <a:lnTo>
                      <a:pt x="1512" y="2"/>
                    </a:lnTo>
                    <a:lnTo>
                      <a:pt x="650" y="86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2" name="Freeform 1106"/>
              <p:cNvSpPr>
                <a:spLocks/>
              </p:cNvSpPr>
              <p:nvPr/>
            </p:nvSpPr>
            <p:spPr bwMode="auto">
              <a:xfrm>
                <a:off x="868487" y="1547345"/>
                <a:ext cx="606190" cy="440865"/>
              </a:xfrm>
              <a:custGeom>
                <a:avLst/>
                <a:gdLst>
                  <a:gd name="T0" fmla="*/ 325 w 1188"/>
                  <a:gd name="T1" fmla="*/ 860 h 860"/>
                  <a:gd name="T2" fmla="*/ 36 w 1188"/>
                  <a:gd name="T3" fmla="*/ 860 h 860"/>
                  <a:gd name="T4" fmla="*/ 0 w 1188"/>
                  <a:gd name="T5" fmla="*/ 860 h 860"/>
                  <a:gd name="T6" fmla="*/ 863 w 1188"/>
                  <a:gd name="T7" fmla="*/ 0 h 860"/>
                  <a:gd name="T8" fmla="*/ 1188 w 1188"/>
                  <a:gd name="T9" fmla="*/ 0 h 860"/>
                  <a:gd name="T10" fmla="*/ 325 w 1188"/>
                  <a:gd name="T11" fmla="*/ 860 h 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8" h="860">
                    <a:moveTo>
                      <a:pt x="325" y="860"/>
                    </a:moveTo>
                    <a:lnTo>
                      <a:pt x="36" y="860"/>
                    </a:lnTo>
                    <a:lnTo>
                      <a:pt x="0" y="860"/>
                    </a:lnTo>
                    <a:lnTo>
                      <a:pt x="863" y="0"/>
                    </a:lnTo>
                    <a:lnTo>
                      <a:pt x="1188" y="0"/>
                    </a:lnTo>
                    <a:lnTo>
                      <a:pt x="325" y="86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</p:grpSp>
        <p:grpSp>
          <p:nvGrpSpPr>
            <p:cNvPr id="43" name="42 Grupo"/>
            <p:cNvGrpSpPr/>
            <p:nvPr/>
          </p:nvGrpSpPr>
          <p:grpSpPr>
            <a:xfrm>
              <a:off x="3492629" y="4694083"/>
              <a:ext cx="252000" cy="360040"/>
              <a:chOff x="323528" y="1545303"/>
              <a:chExt cx="1422608" cy="442907"/>
            </a:xfrm>
          </p:grpSpPr>
          <p:sp>
            <p:nvSpPr>
              <p:cNvPr id="44" name="Freeform 1103"/>
              <p:cNvSpPr>
                <a:spLocks/>
              </p:cNvSpPr>
              <p:nvPr/>
            </p:nvSpPr>
            <p:spPr bwMode="auto">
              <a:xfrm>
                <a:off x="323528" y="1545303"/>
                <a:ext cx="1422608" cy="442907"/>
              </a:xfrm>
              <a:custGeom>
                <a:avLst/>
                <a:gdLst>
                  <a:gd name="T0" fmla="*/ 2462 w 2790"/>
                  <a:gd name="T1" fmla="*/ 867 h 867"/>
                  <a:gd name="T2" fmla="*/ 0 w 2790"/>
                  <a:gd name="T3" fmla="*/ 861 h 867"/>
                  <a:gd name="T4" fmla="*/ 3 w 2790"/>
                  <a:gd name="T5" fmla="*/ 0 h 867"/>
                  <a:gd name="T6" fmla="*/ 2463 w 2790"/>
                  <a:gd name="T7" fmla="*/ 5 h 867"/>
                  <a:gd name="T8" fmla="*/ 2790 w 2790"/>
                  <a:gd name="T9" fmla="*/ 503 h 867"/>
                  <a:gd name="T10" fmla="*/ 2462 w 2790"/>
                  <a:gd name="T11" fmla="*/ 867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90" h="867">
                    <a:moveTo>
                      <a:pt x="2462" y="867"/>
                    </a:moveTo>
                    <a:lnTo>
                      <a:pt x="0" y="861"/>
                    </a:lnTo>
                    <a:lnTo>
                      <a:pt x="3" y="0"/>
                    </a:lnTo>
                    <a:lnTo>
                      <a:pt x="2463" y="5"/>
                    </a:lnTo>
                    <a:lnTo>
                      <a:pt x="2790" y="503"/>
                    </a:lnTo>
                    <a:lnTo>
                      <a:pt x="2462" y="867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5" name="Freeform 1104"/>
              <p:cNvSpPr>
                <a:spLocks/>
              </p:cNvSpPr>
              <p:nvPr/>
            </p:nvSpPr>
            <p:spPr bwMode="auto">
              <a:xfrm>
                <a:off x="470483" y="1547345"/>
                <a:ext cx="771514" cy="440865"/>
              </a:xfrm>
              <a:custGeom>
                <a:avLst/>
                <a:gdLst>
                  <a:gd name="T0" fmla="*/ 650 w 1512"/>
                  <a:gd name="T1" fmla="*/ 862 h 862"/>
                  <a:gd name="T2" fmla="*/ 501 w 1512"/>
                  <a:gd name="T3" fmla="*/ 861 h 862"/>
                  <a:gd name="T4" fmla="*/ 0 w 1512"/>
                  <a:gd name="T5" fmla="*/ 861 h 862"/>
                  <a:gd name="T6" fmla="*/ 862 w 1512"/>
                  <a:gd name="T7" fmla="*/ 0 h 862"/>
                  <a:gd name="T8" fmla="*/ 1512 w 1512"/>
                  <a:gd name="T9" fmla="*/ 2 h 862"/>
                  <a:gd name="T10" fmla="*/ 650 w 1512"/>
                  <a:gd name="T11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2" h="862">
                    <a:moveTo>
                      <a:pt x="650" y="862"/>
                    </a:moveTo>
                    <a:lnTo>
                      <a:pt x="501" y="861"/>
                    </a:lnTo>
                    <a:lnTo>
                      <a:pt x="0" y="861"/>
                    </a:lnTo>
                    <a:lnTo>
                      <a:pt x="862" y="0"/>
                    </a:lnTo>
                    <a:lnTo>
                      <a:pt x="1512" y="2"/>
                    </a:lnTo>
                    <a:lnTo>
                      <a:pt x="650" y="86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6" name="Freeform 1106"/>
              <p:cNvSpPr>
                <a:spLocks/>
              </p:cNvSpPr>
              <p:nvPr/>
            </p:nvSpPr>
            <p:spPr bwMode="auto">
              <a:xfrm>
                <a:off x="868487" y="1547345"/>
                <a:ext cx="606190" cy="440865"/>
              </a:xfrm>
              <a:custGeom>
                <a:avLst/>
                <a:gdLst>
                  <a:gd name="T0" fmla="*/ 325 w 1188"/>
                  <a:gd name="T1" fmla="*/ 860 h 860"/>
                  <a:gd name="T2" fmla="*/ 36 w 1188"/>
                  <a:gd name="T3" fmla="*/ 860 h 860"/>
                  <a:gd name="T4" fmla="*/ 0 w 1188"/>
                  <a:gd name="T5" fmla="*/ 860 h 860"/>
                  <a:gd name="T6" fmla="*/ 863 w 1188"/>
                  <a:gd name="T7" fmla="*/ 0 h 860"/>
                  <a:gd name="T8" fmla="*/ 1188 w 1188"/>
                  <a:gd name="T9" fmla="*/ 0 h 860"/>
                  <a:gd name="T10" fmla="*/ 325 w 1188"/>
                  <a:gd name="T11" fmla="*/ 860 h 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8" h="860">
                    <a:moveTo>
                      <a:pt x="325" y="860"/>
                    </a:moveTo>
                    <a:lnTo>
                      <a:pt x="36" y="860"/>
                    </a:lnTo>
                    <a:lnTo>
                      <a:pt x="0" y="860"/>
                    </a:lnTo>
                    <a:lnTo>
                      <a:pt x="863" y="0"/>
                    </a:lnTo>
                    <a:lnTo>
                      <a:pt x="1188" y="0"/>
                    </a:lnTo>
                    <a:lnTo>
                      <a:pt x="325" y="86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</p:grpSp>
      </p:grpSp>
      <p:sp>
        <p:nvSpPr>
          <p:cNvPr id="48" name="47 Rectángulo redondeado"/>
          <p:cNvSpPr/>
          <p:nvPr/>
        </p:nvSpPr>
        <p:spPr>
          <a:xfrm>
            <a:off x="611560" y="1811128"/>
            <a:ext cx="8302990" cy="28846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" name="48 CuadroTexto"/>
          <p:cNvSpPr txBox="1"/>
          <p:nvPr/>
        </p:nvSpPr>
        <p:spPr>
          <a:xfrm>
            <a:off x="4920986" y="2641476"/>
            <a:ext cx="38133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solidFill>
                  <a:srgbClr val="FF0000"/>
                </a:solidFill>
              </a:rPr>
              <a:t>34% </a:t>
            </a:r>
          </a:p>
          <a:p>
            <a:r>
              <a:rPr lang="es-CO" sz="3200" dirty="0" smtClean="0">
                <a:solidFill>
                  <a:srgbClr val="FF0000"/>
                </a:solidFill>
              </a:rPr>
              <a:t>Otros Partidos</a:t>
            </a:r>
            <a:endParaRPr lang="es-CO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4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156546"/>
            <a:ext cx="4910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Consulta Alcaldía de Bogotá</a:t>
            </a:r>
          </a:p>
          <a:p>
            <a:pPr algn="ctr"/>
            <a:r>
              <a:rPr lang="es-CO" sz="2400" b="1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Febrero 2019</a:t>
            </a:r>
            <a:endParaRPr lang="es-CO" sz="2400" b="1" i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77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uadroTexto"/>
          <p:cNvSpPr txBox="1"/>
          <p:nvPr/>
        </p:nvSpPr>
        <p:spPr>
          <a:xfrm>
            <a:off x="-20872" y="193204"/>
            <a:ext cx="9146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rgbClr val="005392"/>
                </a:solidFill>
                <a:latin typeface="Century Gothic" panose="020B0502020202020204" pitchFamily="34" charset="0"/>
              </a:rPr>
              <a:t>Ficha Técnica</a:t>
            </a:r>
            <a:endParaRPr lang="es-CO" b="1" dirty="0">
              <a:solidFill>
                <a:srgbClr val="005392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58342" y="913284"/>
            <a:ext cx="43942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● Persona natural o jurídica que la realizó: </a:t>
            </a:r>
            <a:r>
              <a:rPr lang="es-CO" sz="105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YanHaas S.A.</a:t>
            </a:r>
            <a:r>
              <a:rPr lang="es-CO" sz="105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, </a:t>
            </a:r>
            <a:r>
              <a:rPr lang="es-CO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inscrito ante el Consejo Nacional Electoral.</a:t>
            </a:r>
          </a:p>
          <a:p>
            <a:pPr algn="just"/>
            <a:r>
              <a:rPr lang="es-CO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● Encomendada y </a:t>
            </a:r>
            <a:r>
              <a:rPr lang="es-CO" sz="105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financiada </a:t>
            </a:r>
            <a:r>
              <a:rPr lang="es-CO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por: </a:t>
            </a:r>
            <a:r>
              <a:rPr lang="es-CO" sz="105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El Partido Centro Democrático</a:t>
            </a:r>
          </a:p>
          <a:p>
            <a:pPr algn="just"/>
            <a:r>
              <a:rPr lang="es-CO" sz="105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● Tema o temas a los que se refiere: </a:t>
            </a:r>
            <a:r>
              <a:rPr lang="es-CO" sz="105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Escogencia del </a:t>
            </a:r>
            <a:r>
              <a:rPr lang="es-CO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candidato del Centro Democrático para la Alcaldía de </a:t>
            </a:r>
            <a:r>
              <a:rPr lang="es-CO" sz="105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Bogotá</a:t>
            </a:r>
          </a:p>
          <a:p>
            <a:pPr algn="just"/>
            <a:r>
              <a:rPr lang="es-CO" sz="105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● Universo poblacional</a:t>
            </a:r>
            <a:r>
              <a:rPr lang="es-CO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: </a:t>
            </a:r>
            <a:r>
              <a:rPr lang="es-CO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El universo de referencia es la población mayor de 18 años que reside en cada una de las 19 localidades de Bogotá y en los 6 estratos </a:t>
            </a:r>
            <a:r>
              <a:rPr lang="es-CO" sz="105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socioeconómicos </a:t>
            </a:r>
          </a:p>
          <a:p>
            <a:pPr algn="just"/>
            <a:r>
              <a:rPr lang="es-CO" sz="105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● </a:t>
            </a:r>
            <a:r>
              <a:rPr lang="es-CO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Grupo Objetivo: </a:t>
            </a:r>
            <a:r>
              <a:rPr lang="es-CO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Mujeres y hombres mayores de edad, que manifiestan interés de </a:t>
            </a:r>
            <a:r>
              <a:rPr lang="es-CO" sz="105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voto </a:t>
            </a:r>
            <a:r>
              <a:rPr lang="es-CO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que esté dispuesto a escoger que precandidato preferiría como candidato para la alcaldía de Bogotá por el partido Centro Democrático. </a:t>
            </a:r>
            <a:endParaRPr lang="es-CO" sz="105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CO" sz="1050" b="1" dirty="0" smtClean="0">
                <a:latin typeface="Century Gothic" panose="020B0502020202020204" pitchFamily="34" charset="0"/>
              </a:rPr>
              <a:t>● Sistema de muestreo: </a:t>
            </a:r>
            <a:r>
              <a:rPr lang="es-CO" sz="1050" dirty="0" smtClean="0">
                <a:latin typeface="Century Gothic" panose="020B0502020202020204" pitchFamily="34" charset="0"/>
              </a:rPr>
              <a:t>Se implementó un muestreo aleatorio, estratificado, de conglomerados, </a:t>
            </a:r>
            <a:r>
              <a:rPr lang="es-CO" sz="1050" dirty="0" err="1" smtClean="0">
                <a:latin typeface="Century Gothic" panose="020B0502020202020204" pitchFamily="34" charset="0"/>
              </a:rPr>
              <a:t>multietápico</a:t>
            </a:r>
            <a:r>
              <a:rPr lang="es-CO" sz="1050" dirty="0" smtClean="0">
                <a:latin typeface="Century Gothic" panose="020B0502020202020204" pitchFamily="34" charset="0"/>
              </a:rPr>
              <a:t> en hogares. </a:t>
            </a:r>
          </a:p>
          <a:p>
            <a:pPr algn="just"/>
            <a:r>
              <a:rPr lang="es-CO" sz="105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● </a:t>
            </a:r>
            <a:r>
              <a:rPr lang="es-CO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Marco </a:t>
            </a:r>
            <a:r>
              <a:rPr lang="es-CO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muestral</a:t>
            </a:r>
            <a:r>
              <a:rPr lang="es-CO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: La selección de la muestra estuvo conformada por distintas etapas: La </a:t>
            </a:r>
            <a:r>
              <a:rPr lang="es-CO" sz="105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primera, </a:t>
            </a:r>
            <a:r>
              <a:rPr lang="es-CO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el marco de muestreo fue el listado de barrios caracterizados por </a:t>
            </a:r>
            <a:r>
              <a:rPr lang="es-CO" sz="105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su localidad/NSE la segunda, la selección de una </a:t>
            </a:r>
            <a:r>
              <a:rPr lang="es-CO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manzana de punto de partida dentro de cada uno de los barrios escogidos; la tercera, se barre vivienda a vivienda la manzana seleccionada y la cuarta, se enlista los integrantes de la vivienda que cumplieron con las características específicas que exige el estudio y se selecciona aleatoriamente una persona.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4587931" y="913284"/>
            <a:ext cx="4304549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● Tamaño de la muestra</a:t>
            </a:r>
            <a:r>
              <a:rPr lang="es-CO" sz="1050" b="1" dirty="0">
                <a:latin typeface="Century Gothic" panose="020B0502020202020204" pitchFamily="34" charset="0"/>
              </a:rPr>
              <a:t>: </a:t>
            </a:r>
            <a:r>
              <a:rPr lang="es-CO" sz="1050" dirty="0" smtClean="0">
                <a:latin typeface="Century Gothic" panose="020B0502020202020204" pitchFamily="34" charset="0"/>
              </a:rPr>
              <a:t>2.312 encuestas en Bogotá</a:t>
            </a:r>
            <a:endParaRPr lang="es-CO" sz="1050" dirty="0">
              <a:latin typeface="Century Gothic" panose="020B0502020202020204" pitchFamily="34" charset="0"/>
            </a:endParaRPr>
          </a:p>
          <a:p>
            <a:pPr algn="just"/>
            <a:r>
              <a:rPr lang="es-CO" sz="105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● </a:t>
            </a:r>
            <a:r>
              <a:rPr lang="es-CO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Margen de error observado: </a:t>
            </a:r>
            <a:r>
              <a:rPr lang="es-CO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M</a:t>
            </a:r>
            <a:r>
              <a:rPr lang="es-CO" sz="105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argen </a:t>
            </a:r>
            <a:r>
              <a:rPr lang="es-CO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de </a:t>
            </a:r>
            <a:r>
              <a:rPr lang="es-CO" sz="105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error de 2% y un nivel de confianza </a:t>
            </a:r>
            <a:r>
              <a:rPr lang="es-CO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del </a:t>
            </a:r>
            <a:r>
              <a:rPr lang="es-CO" sz="105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95%  </a:t>
            </a:r>
            <a:r>
              <a:rPr lang="es-CO" sz="1050" dirty="0" smtClean="0">
                <a:latin typeface="Century Gothic" panose="020B0502020202020204" pitchFamily="34" charset="0"/>
              </a:rPr>
              <a:t>para </a:t>
            </a:r>
            <a:r>
              <a:rPr lang="es-CO" sz="1050" dirty="0">
                <a:latin typeface="Century Gothic" panose="020B0502020202020204" pitchFamily="34" charset="0"/>
              </a:rPr>
              <a:t>proporciones mayores </a:t>
            </a:r>
            <a:r>
              <a:rPr lang="es-CO" sz="1050" dirty="0" smtClean="0">
                <a:latin typeface="Century Gothic" panose="020B0502020202020204" pitchFamily="34" charset="0"/>
              </a:rPr>
              <a:t>o iguales al 50%</a:t>
            </a:r>
          </a:p>
          <a:p>
            <a:pPr algn="just"/>
            <a:r>
              <a:rPr lang="es-CO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● T</a:t>
            </a:r>
            <a:r>
              <a:rPr lang="es-CO" sz="105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asa de respuesta</a:t>
            </a:r>
            <a:r>
              <a:rPr lang="es-CO" sz="105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: 10%</a:t>
            </a:r>
            <a:endParaRPr lang="es-CO" sz="1050" dirty="0">
              <a:latin typeface="Century Gothic" panose="020B0502020202020204" pitchFamily="34" charset="0"/>
            </a:endParaRPr>
          </a:p>
          <a:p>
            <a:pPr algn="just"/>
            <a:r>
              <a:rPr lang="es-CO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● Ponderación</a:t>
            </a:r>
            <a:r>
              <a:rPr lang="es-CO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: Muestra ponderada por localidad, </a:t>
            </a:r>
            <a:r>
              <a:rPr lang="es-CO" sz="105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género</a:t>
            </a:r>
            <a:r>
              <a:rPr lang="es-CO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, grupo etario y </a:t>
            </a:r>
            <a:r>
              <a:rPr lang="es-CO" sz="105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estrato</a:t>
            </a:r>
          </a:p>
          <a:p>
            <a:pPr algn="just"/>
            <a:r>
              <a:rPr lang="es-CO" sz="105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● Técnica de recolección de datos: </a:t>
            </a:r>
            <a:r>
              <a:rPr lang="es-CO" sz="105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Encuestas presenciales en hogares con cuestionario estructurado y tarjetón digitalizado, para barrios con alta peligrosidad se realizaron encuestas en papel con la tarjeta impresa</a:t>
            </a:r>
          </a:p>
          <a:p>
            <a:pPr algn="just"/>
            <a:r>
              <a:rPr lang="es-CO" sz="105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● </a:t>
            </a:r>
            <a:r>
              <a:rPr lang="es-CO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Fecha de realización de </a:t>
            </a:r>
            <a:r>
              <a:rPr lang="es-CO" sz="1050" b="1" dirty="0">
                <a:latin typeface="Century Gothic" panose="020B0502020202020204" pitchFamily="34" charset="0"/>
              </a:rPr>
              <a:t>campo: </a:t>
            </a:r>
            <a:r>
              <a:rPr lang="es-CO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Del 15 al 23 de febrero de 2019</a:t>
            </a:r>
          </a:p>
          <a:p>
            <a:pPr algn="just"/>
            <a:r>
              <a:rPr lang="es-CO" sz="105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● </a:t>
            </a:r>
            <a:r>
              <a:rPr lang="es-CO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Número de encuestadores: </a:t>
            </a:r>
            <a:r>
              <a:rPr lang="es-CO" sz="105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91</a:t>
            </a:r>
            <a:endParaRPr lang="es-CO" sz="105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CO" sz="105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● </a:t>
            </a:r>
            <a:r>
              <a:rPr lang="es-CO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Métodos de validación: </a:t>
            </a:r>
            <a:r>
              <a:rPr lang="es-CO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Revisión del </a:t>
            </a:r>
            <a:r>
              <a:rPr lang="es-CO" sz="105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100% </a:t>
            </a:r>
            <a:r>
              <a:rPr lang="es-CO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de las encuestas realizadas y supervisión directa del 17% de las </a:t>
            </a:r>
            <a:r>
              <a:rPr lang="es-CO" sz="105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encuestas</a:t>
            </a:r>
            <a:endParaRPr lang="es-CO" sz="105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CO" sz="105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● </a:t>
            </a:r>
            <a:r>
              <a:rPr lang="es-CO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Personajes por los que indago: </a:t>
            </a:r>
            <a:r>
              <a:rPr lang="es-CO" sz="105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Ver cuestionario adjunto.</a:t>
            </a:r>
            <a:endParaRPr lang="es-CO" sz="105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CO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● Área / Cubrimiento</a:t>
            </a:r>
            <a:r>
              <a:rPr lang="es-CO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: </a:t>
            </a:r>
            <a:r>
              <a:rPr lang="es-CO" sz="105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Bogotá, 19 localidades sin contemplar Sumapaz.</a:t>
            </a:r>
            <a:endParaRPr lang="es-CO" sz="1050" dirty="0">
              <a:latin typeface="Century Gothic" panose="020B0502020202020204" pitchFamily="34" charset="0"/>
            </a:endParaRPr>
          </a:p>
          <a:p>
            <a:pPr algn="just"/>
            <a:r>
              <a:rPr lang="es-CO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● Profesional en Estadística: </a:t>
            </a:r>
            <a:r>
              <a:rPr lang="es-CO" sz="105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Sergio Martínez</a:t>
            </a:r>
            <a:endParaRPr lang="es-CO" sz="105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CO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● Preguntas que realizaron: </a:t>
            </a:r>
            <a:r>
              <a:rPr lang="es-CO" sz="1050" dirty="0">
                <a:latin typeface="Century Gothic" panose="020B0502020202020204" pitchFamily="34" charset="0"/>
              </a:rPr>
              <a:t>Ver cuestionario </a:t>
            </a:r>
            <a:r>
              <a:rPr lang="es-CO" sz="1050" dirty="0" smtClean="0">
                <a:latin typeface="Century Gothic" panose="020B0502020202020204" pitchFamily="34" charset="0"/>
              </a:rPr>
              <a:t>adjunto</a:t>
            </a:r>
            <a:endParaRPr lang="es-CO" sz="1050" dirty="0">
              <a:latin typeface="Century Gothic" panose="020B0502020202020204" pitchFamily="34" charset="0"/>
            </a:endParaRPr>
          </a:p>
          <a:p>
            <a:pPr algn="just"/>
            <a:endParaRPr lang="es-CO" sz="10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300169"/>
              </p:ext>
            </p:extLst>
          </p:nvPr>
        </p:nvGraphicFramePr>
        <p:xfrm>
          <a:off x="6084168" y="449783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5" name="Acrobat Document" showAsIcon="1" r:id="rId4" imgW="914400" imgH="771480" progId="AcroExch.Document.11">
                  <p:embed/>
                </p:oleObj>
              </mc:Choice>
              <mc:Fallback>
                <p:oleObj name="Acrobat Document" showAsIcon="1" r:id="rId4" imgW="914400" imgH="7714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84168" y="449783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473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6300192" y="2594868"/>
            <a:ext cx="1785273" cy="21508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0000">
                <a:schemeClr val="bg1">
                  <a:lumMod val="9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866847" y="2582168"/>
            <a:ext cx="1785273" cy="21508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0000">
                <a:schemeClr val="bg1">
                  <a:lumMod val="9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403648" y="2569468"/>
            <a:ext cx="1785273" cy="21508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0000">
                <a:schemeClr val="bg1">
                  <a:lumMod val="9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27584" y="5218956"/>
            <a:ext cx="79208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9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P1. </a:t>
            </a:r>
            <a:r>
              <a:rPr lang="es-ES_tradnl" sz="900" dirty="0">
                <a:solidFill>
                  <a:prstClr val="black">
                    <a:lumMod val="65000"/>
                    <a:lumOff val="35000"/>
                  </a:prstClr>
                </a:solidFill>
              </a:rPr>
              <a:t>¿Cuál de los siguientes precandidatos a la Alcaldía de Bogotá considera que debe ser el candidato del Centro Democrático? </a:t>
            </a:r>
            <a:endParaRPr lang="es-CO" sz="9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43608" y="193204"/>
            <a:ext cx="7041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rgbClr val="005392"/>
                </a:solidFill>
              </a:rPr>
              <a:t>Candidato </a:t>
            </a:r>
            <a:r>
              <a:rPr lang="es-CO" b="1" dirty="0">
                <a:solidFill>
                  <a:srgbClr val="005392"/>
                </a:solidFill>
              </a:rPr>
              <a:t>a la Alcaldía de Bogotá </a:t>
            </a:r>
            <a:r>
              <a:rPr lang="es-CO" b="1" dirty="0" smtClean="0">
                <a:solidFill>
                  <a:srgbClr val="005392"/>
                </a:solidFill>
              </a:rPr>
              <a:t>del </a:t>
            </a:r>
            <a:r>
              <a:rPr lang="es-CO" b="1" dirty="0">
                <a:solidFill>
                  <a:srgbClr val="005392"/>
                </a:solidFill>
              </a:rPr>
              <a:t>Centro </a:t>
            </a:r>
            <a:r>
              <a:rPr lang="es-CO" b="1" dirty="0" smtClean="0">
                <a:solidFill>
                  <a:srgbClr val="005392"/>
                </a:solidFill>
              </a:rPr>
              <a:t>Democrático</a:t>
            </a:r>
            <a:endParaRPr lang="es-CO" b="1" dirty="0">
              <a:solidFill>
                <a:srgbClr val="005392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759624" y="5028682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000" dirty="0" smtClean="0">
                <a:solidFill>
                  <a:prstClr val="black"/>
                </a:solidFill>
              </a:rPr>
              <a:t>Base de encuestados : 2312</a:t>
            </a:r>
            <a:endParaRPr lang="es-CO" sz="1000" dirty="0">
              <a:solidFill>
                <a:prstClr val="black"/>
              </a:solidFill>
            </a:endParaRPr>
          </a:p>
        </p:txBody>
      </p:sp>
      <p:graphicFrame>
        <p:nvGraphicFramePr>
          <p:cNvPr id="20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329217"/>
              </p:ext>
            </p:extLst>
          </p:nvPr>
        </p:nvGraphicFramePr>
        <p:xfrm>
          <a:off x="1043609" y="2147961"/>
          <a:ext cx="7488831" cy="3494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5431"/>
                <a:gridCol w="2488377"/>
                <a:gridCol w="2595023"/>
              </a:tblGrid>
              <a:tr h="34949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O" sz="18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Ángela</a:t>
                      </a:r>
                      <a:r>
                        <a:rPr lang="es-CO" sz="1800" b="0" i="1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Garzón</a:t>
                      </a:r>
                      <a:endParaRPr lang="es-CO" sz="1800" b="0" i="1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Samuel Hoyos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Diego Molano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" name="23 Rectángulo"/>
          <p:cNvSpPr/>
          <p:nvPr/>
        </p:nvSpPr>
        <p:spPr>
          <a:xfrm>
            <a:off x="1241996" y="1061608"/>
            <a:ext cx="2177876" cy="3812115"/>
          </a:xfrm>
          <a:prstGeom prst="rect">
            <a:avLst/>
          </a:prstGeom>
          <a:noFill/>
          <a:ln w="28575">
            <a:solidFill>
              <a:srgbClr val="00D6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933951" y="915873"/>
            <a:ext cx="2724665" cy="40011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0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Diferencia significativa frente al resto de candidatos</a:t>
            </a:r>
            <a:endParaRPr lang="es-CO" sz="10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89348"/>
            <a:ext cx="688465" cy="63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f_jry0qfst3" descr="f_jry0qfs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444" y="1494864"/>
            <a:ext cx="535596" cy="67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1" descr="C:\Users\juan.ceballos\Downloads\Angela Garzó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09038"/>
            <a:ext cx="538150" cy="63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18 Gráfico"/>
          <p:cNvGraphicFramePr/>
          <p:nvPr>
            <p:extLst>
              <p:ext uri="{D42A27DB-BD31-4B8C-83A1-F6EECF244321}">
                <p14:modId xmlns:p14="http://schemas.microsoft.com/office/powerpoint/2010/main" val="2583650539"/>
              </p:ext>
            </p:extLst>
          </p:nvPr>
        </p:nvGraphicFramePr>
        <p:xfrm>
          <a:off x="1035165" y="1544336"/>
          <a:ext cx="7497275" cy="3260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7288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644008" y="2725678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ZOOM CANDIDATOS</a:t>
            </a:r>
            <a:endParaRPr lang="es-CO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30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1115616" y="193204"/>
            <a:ext cx="7070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solidFill>
                  <a:srgbClr val="005392"/>
                </a:solidFill>
              </a:rPr>
              <a:t>Candidato por </a:t>
            </a:r>
            <a:r>
              <a:rPr lang="es-CO" sz="1600" b="1" u="sng" dirty="0" smtClean="0">
                <a:solidFill>
                  <a:srgbClr val="005392"/>
                </a:solidFill>
              </a:rPr>
              <a:t>Estrato</a:t>
            </a:r>
            <a:endParaRPr lang="es-CO" sz="1600" b="1" u="sng" dirty="0">
              <a:solidFill>
                <a:srgbClr val="005392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529361"/>
              </p:ext>
            </p:extLst>
          </p:nvPr>
        </p:nvGraphicFramePr>
        <p:xfrm>
          <a:off x="683568" y="1201316"/>
          <a:ext cx="7949847" cy="3282532"/>
        </p:xfrm>
        <a:graphic>
          <a:graphicData uri="http://schemas.openxmlformats.org/drawingml/2006/table">
            <a:tbl>
              <a:tblPr/>
              <a:tblGrid>
                <a:gridCol w="1731090"/>
                <a:gridCol w="791855"/>
                <a:gridCol w="880038"/>
                <a:gridCol w="1026711"/>
                <a:gridCol w="880038"/>
                <a:gridCol w="953375"/>
                <a:gridCol w="894653"/>
                <a:gridCol w="792087"/>
              </a:tblGrid>
              <a:tr h="1368152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8620" marR="8620" marT="8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8620" marR="8620" marT="8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Estrato </a:t>
                      </a:r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Estrato </a:t>
                      </a:r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Estrato </a:t>
                      </a:r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Estrato </a:t>
                      </a:r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Estrato 5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Estrato </a:t>
                      </a:r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t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Ángela Garzón</a:t>
                      </a:r>
                    </a:p>
                  </a:txBody>
                  <a:tcPr marL="8620" marR="8620" marT="8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44,1</a:t>
                      </a:r>
                      <a:endParaRPr lang="es-CO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620" marR="8620" marT="862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54,2</a:t>
                      </a:r>
                      <a:endParaRPr lang="es-CO" sz="1200" b="1" i="0" u="none" strike="noStrike" kern="1200" dirty="0">
                        <a:solidFill>
                          <a:srgbClr val="00B05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49,0</a:t>
                      </a:r>
                      <a:endParaRPr lang="es-CO" sz="1200" b="1" i="0" u="none" strike="noStrike" kern="1200" dirty="0">
                        <a:solidFill>
                          <a:srgbClr val="00B05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43,0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19,7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26,6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25,2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t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Samuel Hoyos</a:t>
                      </a:r>
                    </a:p>
                  </a:txBody>
                  <a:tcPr marL="8620" marR="8620" marT="8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37,4</a:t>
                      </a:r>
                      <a:endParaRPr lang="es-CO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620" marR="8620" marT="8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31,2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34,3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36,7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55,4</a:t>
                      </a:r>
                      <a:endParaRPr lang="es-CO" sz="1200" b="1" i="0" u="none" strike="noStrike" kern="1200" dirty="0">
                        <a:solidFill>
                          <a:srgbClr val="00B05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68,5</a:t>
                      </a:r>
                      <a:endParaRPr lang="es-CO" sz="1200" b="1" i="0" u="none" strike="noStrike" kern="1200" dirty="0">
                        <a:solidFill>
                          <a:srgbClr val="00B05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61,5</a:t>
                      </a:r>
                      <a:endParaRPr lang="es-CO" sz="1200" b="1" i="0" u="none" strike="noStrike" kern="1200" dirty="0">
                        <a:solidFill>
                          <a:srgbClr val="00B05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fontAlgn="t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Diego Molano</a:t>
                      </a:r>
                    </a:p>
                  </a:txBody>
                  <a:tcPr marL="8620" marR="8620" marT="8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18,5</a:t>
                      </a:r>
                      <a:endParaRPr lang="es-CO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620" marR="8620" marT="8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14,6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16,7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20,3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24,9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4,8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13,3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8196">
                <a:tc>
                  <a:txBody>
                    <a:bodyPr/>
                    <a:lstStyle/>
                    <a:p>
                      <a:pPr algn="ctr" fontAlgn="t"/>
                      <a:r>
                        <a:rPr lang="es-CO" sz="900" b="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Base de encuestados </a:t>
                      </a:r>
                    </a:p>
                  </a:txBody>
                  <a:tcPr marL="8620" marR="8620" marT="8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1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2312</a:t>
                      </a:r>
                      <a:endParaRPr lang="es-CO" sz="9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0" marR="8620" marT="8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900" b="0" i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900" b="0" i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900" b="0" i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900" b="0" i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900" b="0" i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900" b="0" i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5436096" y="5032548"/>
            <a:ext cx="2093843" cy="2539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CO" sz="1050" b="1" dirty="0" smtClean="0"/>
              <a:t>Obtuvo mayor % (tendencia)</a:t>
            </a:r>
            <a:endParaRPr lang="es-CO" sz="105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5436096" y="4729708"/>
            <a:ext cx="2541080" cy="2539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CO" sz="1050" b="1" dirty="0" smtClean="0">
                <a:solidFill>
                  <a:srgbClr val="00B050"/>
                </a:solidFill>
              </a:rPr>
              <a:t>XX Diferencia significativa vs el total</a:t>
            </a:r>
            <a:endParaRPr lang="es-CO" sz="105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5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15616" y="193204"/>
            <a:ext cx="7070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rgbClr val="005392"/>
                </a:solidFill>
              </a:rPr>
              <a:t>C</a:t>
            </a:r>
            <a:r>
              <a:rPr lang="es-CO" sz="1600" b="1" dirty="0" smtClean="0">
                <a:solidFill>
                  <a:srgbClr val="005392"/>
                </a:solidFill>
              </a:rPr>
              <a:t>andidato por </a:t>
            </a:r>
            <a:r>
              <a:rPr lang="es-CO" sz="1600" b="1" u="sng" dirty="0" smtClean="0">
                <a:solidFill>
                  <a:srgbClr val="005392"/>
                </a:solidFill>
              </a:rPr>
              <a:t>Localidad</a:t>
            </a:r>
            <a:endParaRPr lang="es-CO" sz="1600" b="1" u="sng" dirty="0">
              <a:solidFill>
                <a:srgbClr val="005392"/>
              </a:solidFill>
            </a:endParaRPr>
          </a:p>
        </p:txBody>
      </p:sp>
      <p:graphicFrame>
        <p:nvGraphicFramePr>
          <p:cNvPr id="24" name="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15023"/>
              </p:ext>
            </p:extLst>
          </p:nvPr>
        </p:nvGraphicFramePr>
        <p:xfrm>
          <a:off x="251520" y="1345332"/>
          <a:ext cx="8496959" cy="2895387"/>
        </p:xfrm>
        <a:graphic>
          <a:graphicData uri="http://schemas.openxmlformats.org/drawingml/2006/table">
            <a:tbl>
              <a:tblPr/>
              <a:tblGrid>
                <a:gridCol w="1200903"/>
                <a:gridCol w="385195"/>
                <a:gridCol w="385195"/>
                <a:gridCol w="362537"/>
                <a:gridCol w="362537"/>
                <a:gridCol w="362537"/>
                <a:gridCol w="362537"/>
                <a:gridCol w="362537"/>
                <a:gridCol w="362537"/>
                <a:gridCol w="362537"/>
                <a:gridCol w="362537"/>
                <a:gridCol w="362537"/>
                <a:gridCol w="362537"/>
                <a:gridCol w="362537"/>
                <a:gridCol w="362537"/>
                <a:gridCol w="362537"/>
                <a:gridCol w="362537"/>
                <a:gridCol w="362537"/>
                <a:gridCol w="362537"/>
                <a:gridCol w="362537"/>
                <a:gridCol w="362537"/>
              </a:tblGrid>
              <a:tr h="1266308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8620" marR="8620" marT="8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620" marR="8620" marT="8620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Antonio Nariño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Barrios Unidos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0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Bosa(5)**</a:t>
                      </a:r>
                      <a:endParaRPr lang="es-CO" sz="1000" b="1" i="0" u="none" strike="noStrike" kern="1200" dirty="0">
                        <a:solidFill>
                          <a:srgbClr val="0070C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Chapinero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Ciudad </a:t>
                      </a:r>
                      <a:r>
                        <a:rPr lang="es-CO" sz="10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Bolívar(4)**</a:t>
                      </a:r>
                      <a:endParaRPr lang="es-CO" sz="1000" b="1" i="0" u="none" strike="noStrike" kern="1200" dirty="0">
                        <a:solidFill>
                          <a:srgbClr val="0070C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0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Engativá(3)**</a:t>
                      </a:r>
                      <a:endParaRPr lang="es-CO" sz="1000" b="1" i="0" u="none" strike="noStrike" kern="1200" dirty="0">
                        <a:solidFill>
                          <a:srgbClr val="0070C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Fontibón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0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Kennedy(2)**</a:t>
                      </a:r>
                      <a:endParaRPr lang="es-CO" sz="1000" b="1" i="0" u="none" strike="noStrike" kern="1200" dirty="0">
                        <a:solidFill>
                          <a:srgbClr val="0070C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La Candelaria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Mártires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Puente Aranda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Rafael Uribe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San Cristóbal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Santa Fe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0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Suba(1)**</a:t>
                      </a:r>
                      <a:endParaRPr lang="es-CO" sz="1000" b="1" i="0" u="none" strike="noStrike" kern="1200" dirty="0">
                        <a:solidFill>
                          <a:srgbClr val="0070C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Teusaquillo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Tunjuelito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Usaquén</a:t>
                      </a:r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Usme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3463">
                <a:tc>
                  <a:txBody>
                    <a:bodyPr/>
                    <a:lstStyle/>
                    <a:p>
                      <a:pPr algn="ctr" fontAlgn="t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Ángela Garzón</a:t>
                      </a:r>
                    </a:p>
                  </a:txBody>
                  <a:tcPr marL="8620" marR="8620" marT="8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44,1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620" marR="8620" marT="1241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30,3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29,6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43,8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26,1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58,9</a:t>
                      </a:r>
                      <a:endParaRPr lang="es-CO" sz="1200" b="1" i="0" u="none" strike="noStrike" kern="1200" dirty="0">
                        <a:solidFill>
                          <a:srgbClr val="00B05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39,9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41,3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45,9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55,3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44,0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44,5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47,0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46,3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41,8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45,5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35,6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42,2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32,5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51,6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3463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Samuel Hoyos</a:t>
                      </a:r>
                    </a:p>
                  </a:txBody>
                  <a:tcPr marL="8620" marR="8620" marT="8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37,4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620" marR="8620" marT="1241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48,7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63,3</a:t>
                      </a:r>
                      <a:endParaRPr lang="es-CO" sz="1200" b="1" i="0" u="none" strike="noStrike" kern="1200" dirty="0">
                        <a:solidFill>
                          <a:srgbClr val="00B05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40,1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60,4</a:t>
                      </a:r>
                      <a:endParaRPr lang="es-CO" sz="1200" b="1" i="0" u="none" strike="noStrike" kern="1200" dirty="0">
                        <a:solidFill>
                          <a:srgbClr val="00B05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24,2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36,1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38,0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36,3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27,9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36,5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39,7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36,4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35,4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29,8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36,5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40,9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34,3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43,7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36,6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4452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Diego Molano</a:t>
                      </a:r>
                    </a:p>
                  </a:txBody>
                  <a:tcPr marL="8620" marR="8620" marT="8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18,5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620" marR="8620" marT="1241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21,0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7,1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16,1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13,6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16,9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24,0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20,6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17,8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16,8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19,6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15,8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16,5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18,3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28,3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18,0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23,5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23,4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23,8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11,8</a:t>
                      </a:r>
                      <a:endParaRPr lang="es-C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1143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7701">
                <a:tc>
                  <a:txBody>
                    <a:bodyPr/>
                    <a:lstStyle/>
                    <a:p>
                      <a:pPr algn="ctr" fontAlgn="t"/>
                      <a:r>
                        <a:rPr lang="es-CO" sz="900" b="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Base </a:t>
                      </a:r>
                      <a:r>
                        <a:rPr lang="es-CO" sz="900" b="0" i="1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encuestados </a:t>
                      </a:r>
                      <a:endParaRPr lang="es-CO" sz="9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0" marR="8620" marT="8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1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2312</a:t>
                      </a:r>
                      <a:endParaRPr lang="es-CO" sz="105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0" marR="8620" marT="10344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1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1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1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1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1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1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1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151" name="6150 CuadroTexto"/>
          <p:cNvSpPr txBox="1"/>
          <p:nvPr/>
        </p:nvSpPr>
        <p:spPr>
          <a:xfrm>
            <a:off x="5436096" y="4585692"/>
            <a:ext cx="2541080" cy="2539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CO" sz="1050" b="1" dirty="0" smtClean="0">
                <a:solidFill>
                  <a:srgbClr val="00B050"/>
                </a:solidFill>
              </a:rPr>
              <a:t>XX Diferencia significativa vs el total</a:t>
            </a:r>
            <a:endParaRPr lang="es-CO" sz="1050" b="1" dirty="0">
              <a:solidFill>
                <a:srgbClr val="00B050"/>
              </a:solidFill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5436096" y="4888532"/>
            <a:ext cx="2093843" cy="2539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CO" sz="1050" b="1" dirty="0" smtClean="0">
                <a:solidFill>
                  <a:prstClr val="black"/>
                </a:solidFill>
              </a:rPr>
              <a:t>Obtuvo mayor % (tendencia)</a:t>
            </a:r>
            <a:endParaRPr lang="es-CO" sz="1050" b="1" dirty="0">
              <a:solidFill>
                <a:prstClr val="black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11560" y="841276"/>
            <a:ext cx="30444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dirty="0" smtClean="0">
                <a:solidFill>
                  <a:srgbClr val="0070C0"/>
                </a:solidFill>
              </a:rPr>
              <a:t>**Top 5 localidades con mayor población</a:t>
            </a:r>
            <a:endParaRPr lang="es-CO" sz="1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5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426812"/>
              </p:ext>
            </p:extLst>
          </p:nvPr>
        </p:nvGraphicFramePr>
        <p:xfrm>
          <a:off x="2195736" y="1201316"/>
          <a:ext cx="4824535" cy="3168353"/>
        </p:xfrm>
        <a:graphic>
          <a:graphicData uri="http://schemas.openxmlformats.org/drawingml/2006/table">
            <a:tbl>
              <a:tblPr/>
              <a:tblGrid>
                <a:gridCol w="1769337"/>
                <a:gridCol w="994716"/>
                <a:gridCol w="994716"/>
                <a:gridCol w="1065766"/>
              </a:tblGrid>
              <a:tr h="1320562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8620" marR="8620" marT="8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8620" marR="8620" marT="8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Mujer </a:t>
                      </a:r>
                    </a:p>
                  </a:txBody>
                  <a:tcPr marL="8620" marR="8620" marT="8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Hombre</a:t>
                      </a:r>
                    </a:p>
                  </a:txBody>
                  <a:tcPr marL="8620" marR="8620" marT="8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6523">
                <a:tc>
                  <a:txBody>
                    <a:bodyPr/>
                    <a:lstStyle/>
                    <a:p>
                      <a:pPr algn="ctr" fontAlgn="t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Ángela Garzón</a:t>
                      </a:r>
                    </a:p>
                  </a:txBody>
                  <a:tcPr marL="8620" marR="8620" marT="8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44,1</a:t>
                      </a:r>
                      <a:endParaRPr lang="es-CO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620" marR="8620" marT="862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46,3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41,4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6523">
                <a:tc>
                  <a:txBody>
                    <a:bodyPr/>
                    <a:lstStyle/>
                    <a:p>
                      <a:pPr algn="ctr" fontAlgn="t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Samuel Hoyos</a:t>
                      </a:r>
                    </a:p>
                  </a:txBody>
                  <a:tcPr marL="8620" marR="8620" marT="8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37,4</a:t>
                      </a:r>
                      <a:endParaRPr lang="es-CO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620" marR="8620" marT="8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37,6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37,2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5530">
                <a:tc>
                  <a:txBody>
                    <a:bodyPr/>
                    <a:lstStyle/>
                    <a:p>
                      <a:pPr algn="ctr" fontAlgn="t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Diego Molano</a:t>
                      </a:r>
                    </a:p>
                  </a:txBody>
                  <a:tcPr marL="8620" marR="8620" marT="8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18,5</a:t>
                      </a:r>
                      <a:endParaRPr lang="es-CO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620" marR="8620" marT="8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21,4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9215">
                <a:tc>
                  <a:txBody>
                    <a:bodyPr/>
                    <a:lstStyle/>
                    <a:p>
                      <a:pPr algn="ctr" fontAlgn="t"/>
                      <a:r>
                        <a:rPr lang="es-CO" sz="900" b="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Base de encuestados </a:t>
                      </a:r>
                    </a:p>
                  </a:txBody>
                  <a:tcPr marL="8620" marR="8620" marT="8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1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2312</a:t>
                      </a:r>
                      <a:endParaRPr lang="es-CO" sz="9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0" marR="8620" marT="8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1115616" y="193204"/>
            <a:ext cx="7070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solidFill>
                  <a:srgbClr val="005392"/>
                </a:solidFill>
              </a:rPr>
              <a:t>Candidato por </a:t>
            </a:r>
            <a:r>
              <a:rPr lang="es-CO" sz="1600" b="1" u="sng" dirty="0" smtClean="0">
                <a:solidFill>
                  <a:srgbClr val="005392"/>
                </a:solidFill>
              </a:rPr>
              <a:t>Género</a:t>
            </a:r>
            <a:endParaRPr lang="es-CO" sz="1600" b="1" u="sng" dirty="0">
              <a:solidFill>
                <a:srgbClr val="005392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436096" y="5104556"/>
            <a:ext cx="2093843" cy="2539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CO" sz="1050" b="1" dirty="0" smtClean="0"/>
              <a:t>Obtuvo mayor % (tendencia)</a:t>
            </a:r>
            <a:endParaRPr lang="es-CO" sz="1050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436096" y="4801716"/>
            <a:ext cx="2541080" cy="2539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CO" sz="1050" b="1" dirty="0" smtClean="0">
                <a:solidFill>
                  <a:srgbClr val="00B050"/>
                </a:solidFill>
              </a:rPr>
              <a:t>XX Diferencia significativa vs el total</a:t>
            </a:r>
            <a:endParaRPr lang="es-CO" sz="105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95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1115616" y="193204"/>
            <a:ext cx="7070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solidFill>
                  <a:srgbClr val="005392"/>
                </a:solidFill>
              </a:rPr>
              <a:t>Candidato por </a:t>
            </a:r>
            <a:r>
              <a:rPr lang="es-CO" sz="1600" b="1" u="sng" dirty="0" smtClean="0">
                <a:solidFill>
                  <a:srgbClr val="005392"/>
                </a:solidFill>
              </a:rPr>
              <a:t>Edad</a:t>
            </a:r>
            <a:endParaRPr lang="es-CO" sz="1600" b="1" u="sng" dirty="0">
              <a:solidFill>
                <a:srgbClr val="005392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114891"/>
              </p:ext>
            </p:extLst>
          </p:nvPr>
        </p:nvGraphicFramePr>
        <p:xfrm>
          <a:off x="560867" y="1273324"/>
          <a:ext cx="8180356" cy="3282532"/>
        </p:xfrm>
        <a:graphic>
          <a:graphicData uri="http://schemas.openxmlformats.org/drawingml/2006/table">
            <a:tbl>
              <a:tblPr/>
              <a:tblGrid>
                <a:gridCol w="1258259"/>
                <a:gridCol w="1276249"/>
                <a:gridCol w="1276249"/>
                <a:gridCol w="1215475"/>
                <a:gridCol w="1154701"/>
                <a:gridCol w="1112394"/>
                <a:gridCol w="887029"/>
              </a:tblGrid>
              <a:tr h="1368152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8620" marR="8620" marT="8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8620" marR="8620" marT="8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Entre </a:t>
                      </a:r>
                      <a:endParaRPr lang="es-CO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 </a:t>
                      </a:r>
                      <a:r>
                        <a:rPr lang="es-CO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y 24 </a:t>
                      </a:r>
                      <a:r>
                        <a:rPr lang="es-CO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Entre </a:t>
                      </a:r>
                      <a:endParaRPr lang="es-CO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 </a:t>
                      </a:r>
                      <a:r>
                        <a:rPr lang="es-CO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y 34 </a:t>
                      </a:r>
                      <a:r>
                        <a:rPr lang="es-CO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Entre </a:t>
                      </a:r>
                      <a:endParaRPr lang="es-CO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35 </a:t>
                      </a:r>
                      <a:r>
                        <a:rPr lang="es-CO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y 44 </a:t>
                      </a:r>
                      <a:r>
                        <a:rPr lang="es-CO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Entre </a:t>
                      </a:r>
                      <a:endParaRPr lang="es-CO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 </a:t>
                      </a:r>
                      <a:r>
                        <a:rPr lang="es-CO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y 54 </a:t>
                      </a:r>
                      <a:r>
                        <a:rPr lang="es-CO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55 o más </a:t>
                      </a:r>
                      <a:r>
                        <a:rPr lang="es-CO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t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Ángela Garzón</a:t>
                      </a:r>
                    </a:p>
                  </a:txBody>
                  <a:tcPr marL="8620" marR="8620" marT="8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44,1</a:t>
                      </a:r>
                      <a:endParaRPr lang="es-CO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620" marR="8620" marT="862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44,2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48,9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49,3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43,9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37,5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t"/>
                      <a:r>
                        <a:rPr lang="es-CO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Samuel Hoyos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20" marR="8620" marT="8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37,4</a:t>
                      </a:r>
                      <a:endParaRPr lang="es-CO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620" marR="8620" marT="8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41,3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35,5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32,5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35,9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39,4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fontAlgn="t"/>
                      <a:r>
                        <a:rPr lang="es-CO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Diego Molano</a:t>
                      </a:r>
                    </a:p>
                  </a:txBody>
                  <a:tcPr marL="8620" marR="8620" marT="8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18,5</a:t>
                      </a:r>
                      <a:endParaRPr lang="es-CO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620" marR="8620" marT="8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14,6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15,6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18,2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20,2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23,1</a:t>
                      </a:r>
                      <a:endParaRPr lang="es-CO" sz="1200" b="1" i="0" u="none" strike="noStrike" kern="1200" dirty="0">
                        <a:solidFill>
                          <a:srgbClr val="00B05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81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900" b="0" i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Base de encuestados </a:t>
                      </a:r>
                    </a:p>
                  </a:txBody>
                  <a:tcPr marL="8620" marR="8620" marT="8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1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2312</a:t>
                      </a:r>
                      <a:endParaRPr lang="es-CO" sz="9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0" marR="8620" marT="8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900" b="0" i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900" b="0" i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900" b="0" i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900" b="0" i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900" b="0" i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5436096" y="5032548"/>
            <a:ext cx="2093843" cy="2539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CO" sz="1050" b="1" dirty="0" smtClean="0"/>
              <a:t>Obtuvo mayor % (tendencia)</a:t>
            </a:r>
            <a:endParaRPr lang="es-CO" sz="105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5436096" y="4729708"/>
            <a:ext cx="2541080" cy="2539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CO" sz="1050" b="1" dirty="0" smtClean="0">
                <a:solidFill>
                  <a:srgbClr val="00B050"/>
                </a:solidFill>
              </a:rPr>
              <a:t>XX Diferencia significativa vs el total</a:t>
            </a:r>
            <a:endParaRPr lang="es-CO" sz="105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67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1115616" y="193204"/>
            <a:ext cx="7070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solidFill>
                  <a:srgbClr val="005392"/>
                </a:solidFill>
              </a:rPr>
              <a:t>Candidato por </a:t>
            </a:r>
            <a:r>
              <a:rPr lang="es-CO" sz="1600" b="1" u="sng" dirty="0" smtClean="0">
                <a:solidFill>
                  <a:srgbClr val="005392"/>
                </a:solidFill>
              </a:rPr>
              <a:t>Afinidad partidista</a:t>
            </a:r>
            <a:endParaRPr lang="es-CO" sz="1600" b="1" u="sng" dirty="0">
              <a:solidFill>
                <a:srgbClr val="005392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112950"/>
              </p:ext>
            </p:extLst>
          </p:nvPr>
        </p:nvGraphicFramePr>
        <p:xfrm>
          <a:off x="179511" y="1129308"/>
          <a:ext cx="8712971" cy="3642572"/>
        </p:xfrm>
        <a:graphic>
          <a:graphicData uri="http://schemas.openxmlformats.org/drawingml/2006/table">
            <a:tbl>
              <a:tblPr/>
              <a:tblGrid>
                <a:gridCol w="1224137"/>
                <a:gridCol w="554020"/>
                <a:gridCol w="431838"/>
                <a:gridCol w="406436"/>
                <a:gridCol w="406436"/>
                <a:gridCol w="406436"/>
                <a:gridCol w="406436"/>
                <a:gridCol w="406436"/>
                <a:gridCol w="406436"/>
                <a:gridCol w="406436"/>
                <a:gridCol w="406436"/>
                <a:gridCol w="406436"/>
                <a:gridCol w="406436"/>
                <a:gridCol w="406436"/>
                <a:gridCol w="406436"/>
                <a:gridCol w="406436"/>
                <a:gridCol w="406436"/>
                <a:gridCol w="406436"/>
                <a:gridCol w="406436"/>
              </a:tblGrid>
              <a:tr h="1728192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8620" marR="8620" marT="8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8620" marR="8620" marT="8620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Ninguno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Partido Centro Democrático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Partido Alianza Verde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Partido Liberal Colombiano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Partido de la U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Partido Conservador Colombiano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Partido Cambio Radical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Polo Democrático Alternativo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Movimiento Mira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Partido Decentes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Movimiento Alianza Social Indígena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Colombia Justa libres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Movimiento progresista Colombiano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Partido Opción Ciudadana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Fuerza Alternativa Revolucionaria del Común (Partido de las FARC)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Otro 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No recuerda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t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Ángela Garzón</a:t>
                      </a:r>
                    </a:p>
                  </a:txBody>
                  <a:tcPr marL="8620" marR="8620" marT="8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44,1</a:t>
                      </a:r>
                      <a:endParaRPr lang="es-CO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620" marR="8620" marT="8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49,3</a:t>
                      </a:r>
                      <a:endParaRPr lang="es-CO" sz="1200" b="1" i="0" u="none" strike="noStrike" kern="1200" dirty="0">
                        <a:solidFill>
                          <a:srgbClr val="00B05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30,6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45,3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51,8</a:t>
                      </a:r>
                      <a:endParaRPr lang="es-CO" sz="1200" b="1" i="0" u="none" strike="noStrike" kern="1200" dirty="0">
                        <a:solidFill>
                          <a:srgbClr val="00B05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46,5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47,0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40,0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47,4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21,7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50,7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58,5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18,7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52,3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36,0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72,4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41,5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47,3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t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Samuel Hoyos</a:t>
                      </a:r>
                    </a:p>
                  </a:txBody>
                  <a:tcPr marL="8620" marR="8620" marT="8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37,4</a:t>
                      </a:r>
                      <a:endParaRPr lang="es-CO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620" marR="8620" marT="8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33,2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50,6</a:t>
                      </a:r>
                      <a:endParaRPr lang="es-CO" sz="1200" b="1" i="0" u="none" strike="noStrike" kern="1200" dirty="0">
                        <a:solidFill>
                          <a:srgbClr val="00B05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30,9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38,2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37,1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32,8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35,1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21,9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51,1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22,2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38,3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36,8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35,6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64,0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38,1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41,8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fontAlgn="t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Diego Molano</a:t>
                      </a:r>
                    </a:p>
                  </a:txBody>
                  <a:tcPr marL="8620" marR="8620" marT="8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18,5</a:t>
                      </a:r>
                      <a:endParaRPr lang="es-CO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620" marR="8620" marT="8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17,5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18,8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23,8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10,0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16,4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20,2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24,9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30,7</a:t>
                      </a:r>
                      <a:endParaRPr lang="es-CO" sz="1200" b="1" i="0" u="none" strike="noStrike" kern="1200" dirty="0">
                        <a:solidFill>
                          <a:srgbClr val="00B05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27,2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27,2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3,2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44,5</a:t>
                      </a:r>
                      <a:endParaRPr lang="es-CO" sz="1200" b="1" i="0" u="none" strike="noStrike" kern="1200" dirty="0">
                        <a:solidFill>
                          <a:srgbClr val="00B05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12,1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27,6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20,4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10,9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81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900" b="0" i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Base de encuestados </a:t>
                      </a:r>
                    </a:p>
                  </a:txBody>
                  <a:tcPr marL="8620" marR="8620" marT="8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1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2312</a:t>
                      </a:r>
                      <a:endParaRPr lang="es-CO" sz="9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0" marR="8620" marT="8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900" b="0" i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900" b="0" i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900" b="0" i="1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900" b="0" i="1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900" b="0" i="1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900" b="0" i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900" b="0" i="1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900" b="0" i="1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900" b="0" i="1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900" b="0" i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900" b="0" i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900" b="0" i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900" b="0" i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900" b="0" i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900" b="0" i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900" b="0" i="1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900" b="0" i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5530789" y="5123864"/>
            <a:ext cx="2093843" cy="2539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CO" sz="1050" b="1" dirty="0" smtClean="0"/>
              <a:t>Obtuvo mayor % (tendencia)</a:t>
            </a:r>
            <a:endParaRPr lang="es-CO" sz="105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5547437" y="4813591"/>
            <a:ext cx="2541080" cy="2539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CO" sz="1050" b="1" dirty="0" smtClean="0">
                <a:solidFill>
                  <a:srgbClr val="00B050"/>
                </a:solidFill>
              </a:rPr>
              <a:t>XX Diferencia significativa vs el total</a:t>
            </a:r>
            <a:endParaRPr lang="es-CO" sz="105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4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YanHaa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YanHaa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YanHaa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0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6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7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YanHaa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8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YanHaa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9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YanHaa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11854</TotalTime>
  <Words>969</Words>
  <Application>Microsoft Office PowerPoint</Application>
  <PresentationFormat>Presentación en pantalla (16:10)</PresentationFormat>
  <Paragraphs>354</Paragraphs>
  <Slides>12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5" baseType="lpstr">
      <vt:lpstr>Diseño personalizado</vt:lpstr>
      <vt:lpstr>15_Diseño personalizado</vt:lpstr>
      <vt:lpstr>20_Diseño personalizado</vt:lpstr>
      <vt:lpstr>16_Diseño personalizado</vt:lpstr>
      <vt:lpstr>17_Diseño personalizado</vt:lpstr>
      <vt:lpstr>18_Diseño personalizado</vt:lpstr>
      <vt:lpstr>19_Diseño personalizado</vt:lpstr>
      <vt:lpstr>21_Diseño personalizado</vt:lpstr>
      <vt:lpstr>1_Diseño personalizado</vt:lpstr>
      <vt:lpstr>2_Diseño personalizado</vt:lpstr>
      <vt:lpstr>3_Diseño personalizado</vt:lpstr>
      <vt:lpstr>22_Diseño personalizado</vt:lpstr>
      <vt:lpstr>Acrobat Document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Fabian Andres Condia Barrera</dc:creator>
  <cp:lastModifiedBy>Erika Castro</cp:lastModifiedBy>
  <cp:revision>4672</cp:revision>
  <cp:lastPrinted>2019-02-26T22:46:26Z</cp:lastPrinted>
  <dcterms:created xsi:type="dcterms:W3CDTF">2016-09-21T20:18:51Z</dcterms:created>
  <dcterms:modified xsi:type="dcterms:W3CDTF">2019-03-05T17:59:58Z</dcterms:modified>
</cp:coreProperties>
</file>